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8FF"/>
    <a:srgbClr val="00AFC5"/>
    <a:srgbClr val="14BFBF"/>
    <a:srgbClr val="56B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95" d="100"/>
          <a:sy n="95" d="100"/>
        </p:scale>
        <p:origin x="176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21DCFA-8BA8-7548-8538-8EE201E471AA}"/>
              </a:ext>
            </a:extLst>
          </p:cNvPr>
          <p:cNvSpPr/>
          <p:nvPr userDrawn="1"/>
        </p:nvSpPr>
        <p:spPr>
          <a:xfrm>
            <a:off x="0" y="-10160"/>
            <a:ext cx="12212320" cy="776625"/>
          </a:xfrm>
          <a:prstGeom prst="rect">
            <a:avLst/>
          </a:prstGeom>
          <a:solidFill>
            <a:srgbClr val="00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BE980F-3C52-A24F-8CA6-0E68235ACD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66" y="-8892"/>
            <a:ext cx="3228535" cy="775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171D3-8D9C-0146-8801-0D6CF8AD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A8DC2-1958-4744-AE5B-8CC1193FE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0DC0-A8D4-474D-BA71-4B5E5F87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7076F-817E-F44A-A91D-E82C7944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F7DF4-5158-CD4D-979C-ED657684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99562B-D3F9-574F-9D54-BA4F37DF05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441" y="850110"/>
            <a:ext cx="11497707" cy="57916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5DB2A6-559D-CE4E-B50A-5C14C5B84DBC}"/>
              </a:ext>
            </a:extLst>
          </p:cNvPr>
          <p:cNvSpPr txBox="1"/>
          <p:nvPr userDrawn="1"/>
        </p:nvSpPr>
        <p:spPr>
          <a:xfrm>
            <a:off x="599440" y="241761"/>
            <a:ext cx="2265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4A37A-2D9C-8C4E-AEE2-03C1A375DEEC}"/>
              </a:ext>
            </a:extLst>
          </p:cNvPr>
          <p:cNvSpPr txBox="1"/>
          <p:nvPr userDrawn="1"/>
        </p:nvSpPr>
        <p:spPr>
          <a:xfrm>
            <a:off x="5799589" y="241761"/>
            <a:ext cx="584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COMIC TEMPLATE</a:t>
            </a:r>
          </a:p>
        </p:txBody>
      </p:sp>
    </p:spTree>
    <p:extLst>
      <p:ext uri="{BB962C8B-B14F-4D97-AF65-F5344CB8AC3E}">
        <p14:creationId xmlns:p14="http://schemas.microsoft.com/office/powerpoint/2010/main" val="48496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A669-D6CC-2049-8150-04A2A26A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9A33-7BBC-424F-92EA-51BDD486B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8ABE-B6ED-FA4C-A4F6-81BE3F04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975DD-3C99-AA40-A877-70CEE399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8D320-F97D-D440-B2AC-AE601A58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3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68EC0-CB1A-EB40-A256-E8149DE2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D7152-C26E-7B47-8D57-AEAF15095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902F8-0C11-1D4E-8F50-143588D7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3E4C3-CA90-CC49-B91D-462B43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7F96-8EB9-D841-B9A3-DCA7AA88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5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8631F-28F7-F142-A80A-34A54F3FB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FB983-1426-A24C-84A7-D668D5037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074A7-B217-3B40-94F7-6E094370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C72FA-985F-3C48-AEFB-B88B3228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88DD1-0DC1-D744-90C4-5FB4CE10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9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9C82-FC50-D84C-BA1A-EFC6E015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5554F-3829-2642-BD20-4FBAB006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957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E4455-9F6B-974C-A0D0-8626AC78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7F8C7-1EAD-5740-A901-D5ED63B7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2CE68-2427-FD45-BEA8-C379F9F9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7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0CC5-3678-CB4D-A995-7A4C9CE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9CA87-0250-0546-B479-F915D3506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C019-CDAC-5345-80AA-F01A0E66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D4F0C-3600-E142-BC70-4606E7A0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75DAE-1CF2-CA41-9920-6D4D15A4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08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8A1E7-A96A-3746-AD75-6632AE44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D283-72DD-9A43-AD78-E22F030B9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D6479-3428-834A-BD5F-C7BED0145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1B569-01E1-A943-9635-7CA04594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3AA1A-DA6E-504F-837B-39AB308A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5B45B-1850-B84A-B2D9-1957D1D3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2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D4F9-0940-0848-9062-15273F89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F1957-8BEC-564D-B486-6ABAD4E06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F2C44-1A34-D342-84BF-8F226044E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01C95-FDA0-5347-BE87-DEDC34EF4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D3CC6-1D40-F140-969F-78C4E4263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F9FFA-82CA-384B-9DC6-ED71440E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9CE91-05A9-B242-84C4-865CB559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FD064-650E-EA49-9BEE-C65E7CD8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4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61E0-28E4-224B-9F6A-478515A9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B3966-179D-0240-B635-780A0907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2E8EB-AFAE-2849-AAE6-58AFDBAA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C2279-EC60-DE42-B3A2-3A673B97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7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9E285-2C71-0A4E-BA0F-BED4F47C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2E3DB-88D3-CE47-B958-0C4DFD3C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409D7-47D0-3742-BC2A-66049154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74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0537-5831-0C49-95A9-4502163D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E17F2-50B5-564F-8F4C-F76779A0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57278-8C3C-7E4B-8C4B-E21C84F5A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8F1C8-52D5-994F-AD49-7E9D2C802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0DCA3-E0F2-234C-886F-0D9EB72B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C7F20-1231-2A46-A5F7-78E706B3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F4DA-5614-9845-8423-E81CD2C3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0C76-19D2-EA44-9A95-D7F2B6E7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92BF8-2C8B-AD4D-80D8-7AA7B3B3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F122F-17A6-544B-9941-A1F774E6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2D023-B2C9-774D-A6F4-8389CC88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0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CF7E-89F1-7046-97F9-6221B2E7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0AEA2-756F-D44E-AAB4-25B3EBD2D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9D0B9-0ED9-7842-8C76-D907DC3B9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B1995-0992-5245-B514-4C6D54AC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E2CF7-D4F5-A84D-B1E2-94F0A0AC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43B78-577A-E740-A634-59047171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87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7230-73E1-5043-932A-95DDAE00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39ACF-D456-F74F-884E-393C670C8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32957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06846-C0F5-CB46-B740-6031ED86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C6D4A-2061-3A4F-81DC-C3A4C19B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7E320-F3EE-5D47-ACC8-20DC4019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27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0F2F7-A155-0449-BF2D-7A59B0BF3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C9368-CE47-9343-B2B5-E19143607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E148-0D1F-604D-8C2D-CD1F8709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A3991-F71C-7F4F-9CFC-EB40B2D3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6BCD3-9B42-5641-8E1A-1D52BDE1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8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BC07-585F-E44B-8040-AE0177B2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EC5DD-9CBC-644E-BE60-3446C612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77B8B-1D8D-2445-9819-6FD6361E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57FD7-048D-BA42-87A1-05FBF4A9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0AEED-2482-FE43-8255-E69FDE66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6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0156-F5C9-E544-A922-86798C0D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BA1C5-FEBF-C145-B7F0-AD3DB7B6C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5FCB7-50BE-DC4B-8540-DAA23B7E8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B3CE-55AC-2044-9959-C5EFACB3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A60BD-88ED-0942-8660-7BCE9B51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80333-6F8E-DC43-9DD3-DA4F5BD4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1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5F3D-8699-A840-ABFF-EDA12691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7008-72B7-AF42-871A-D8328CBC0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9B69F-EBB4-1243-A51D-E85C95020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0816D-FB2F-DF4E-B448-092C651D7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DF64A-DED7-B744-9B89-0F91AF8E2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09B86-ED3C-7941-95BC-A572B1B1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DA03C-8C52-1546-8848-673C97E6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E3054-7645-8D4C-A0DE-CA591765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98A7-CDA4-1447-A877-6F770B0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7DC10-910D-524F-A6C8-AE197010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2F3A5-8918-1546-A902-8C234F00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A3FAB-914F-2E4B-900A-4AD25EE6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0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5E9FF-1061-C54F-8297-492A6BF9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4B689-B539-8842-BD5C-6ECC6551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54F8D-6A1A-6F4A-B36E-38A80298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96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9954-F488-9440-8DAD-86650ADE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63917-C6A3-5441-A228-F10FDFDD5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6995D-7C78-EA4D-9A48-933D0B1F8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6CBD0-E70A-6149-91FA-7E6C7A4B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ACF1E-6E92-CD4B-A775-ED5DEEB9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7E0AA-89AC-8F4A-AA84-299F1F31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52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6AC2-2F82-1F47-BB7D-ACD5965A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4C606-640A-EF4D-B3F1-6244C0643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AB7F3-D6F0-AB4F-B10A-703D0479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8B72B-81BB-374A-9D5F-A491D0AA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AA0B-FEFD-8942-9803-B539CF18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EE9CD-36CE-AE4B-99FB-3679DF22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72097-9C8D-F044-BC30-3BA7576B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33CDA-7A8B-474E-96B2-91A9F26F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5940-9D62-BA4C-B989-BBA17825A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15D3B-1948-A344-ABE9-F2DB8638A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CB4E5-0183-B044-99F4-62FC96F9F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0BFADA-CDAF-7A47-BE36-0C7CF6A77948}"/>
              </a:ext>
            </a:extLst>
          </p:cNvPr>
          <p:cNvSpPr/>
          <p:nvPr userDrawn="1"/>
        </p:nvSpPr>
        <p:spPr>
          <a:xfrm>
            <a:off x="0" y="0"/>
            <a:ext cx="12268200" cy="5962650"/>
          </a:xfrm>
          <a:prstGeom prst="rect">
            <a:avLst/>
          </a:prstGeom>
          <a:solidFill>
            <a:srgbClr val="00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C6DC52-5FE6-FF4D-9DB6-2B294E2A6B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6747" y="2507663"/>
            <a:ext cx="5785456" cy="341867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BAD1C-9C62-3B46-B5D0-F5090C328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33775-FCF9-5A40-A365-C87676C3F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C76C7-9652-2045-A82F-E34C7F495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B2C73-4294-FE47-A67B-76AA3649EC7C}"/>
              </a:ext>
            </a:extLst>
          </p:cNvPr>
          <p:cNvSpPr txBox="1"/>
          <p:nvPr userDrawn="1"/>
        </p:nvSpPr>
        <p:spPr>
          <a:xfrm>
            <a:off x="770021" y="450947"/>
            <a:ext cx="468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Ulster to Northern Ireland, 1600–1925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ED147D-4EF8-4F48-A928-C6CD222F041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73903" y="539540"/>
            <a:ext cx="1488173" cy="753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F21622-27CB-5F4D-96A7-215712A860A8}"/>
              </a:ext>
            </a:extLst>
          </p:cNvPr>
          <p:cNvSpPr txBox="1"/>
          <p:nvPr userDrawn="1"/>
        </p:nvSpPr>
        <p:spPr>
          <a:xfrm>
            <a:off x="770021" y="4944092"/>
            <a:ext cx="940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Comic Template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A8B0F-A1C0-D44E-BA17-565E57AC534A}"/>
              </a:ext>
            </a:extLst>
          </p:cNvPr>
          <p:cNvSpPr txBox="1"/>
          <p:nvPr userDrawn="1"/>
        </p:nvSpPr>
        <p:spPr>
          <a:xfrm>
            <a:off x="770021" y="4374763"/>
            <a:ext cx="940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560C7B-69A5-E749-B958-2B16210F1FF9}"/>
              </a:ext>
            </a:extLst>
          </p:cNvPr>
          <p:cNvCxnSpPr/>
          <p:nvPr userDrawn="1"/>
        </p:nvCxnSpPr>
        <p:spPr>
          <a:xfrm>
            <a:off x="846610" y="847549"/>
            <a:ext cx="4427621" cy="0"/>
          </a:xfrm>
          <a:prstGeom prst="line">
            <a:avLst/>
          </a:prstGeom>
          <a:ln w="12700">
            <a:solidFill>
              <a:srgbClr val="D2F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1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10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F8349-B919-7646-84B0-8BC10E4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574" y="4716612"/>
            <a:ext cx="2024678" cy="1902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4CF6F-533C-A142-9759-0EBC13F0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74" y="517477"/>
            <a:ext cx="2091428" cy="1958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ACC83-43ED-C548-97B0-E32616D25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489" y="277008"/>
            <a:ext cx="2433439" cy="2286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195A5D-380B-EC43-B992-41A6E13F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869" y="2676355"/>
            <a:ext cx="2430132" cy="2283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8059A8-29E2-054C-8174-706156CF0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54" y="2761979"/>
            <a:ext cx="2231764" cy="20900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ADCC5D-17F9-CB4E-AF20-331FFAD39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067" y="2948498"/>
            <a:ext cx="2398482" cy="2253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6E47B0-DA9C-5E44-A7B1-640EC6849A9D}"/>
              </a:ext>
            </a:extLst>
          </p:cNvPr>
          <p:cNvSpPr txBox="1"/>
          <p:nvPr/>
        </p:nvSpPr>
        <p:spPr>
          <a:xfrm rot="16200000">
            <a:off x="11445412" y="6120638"/>
            <a:ext cx="863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© CCEA 2021</a:t>
            </a:r>
          </a:p>
        </p:txBody>
      </p:sp>
    </p:spTree>
    <p:extLst>
      <p:ext uri="{BB962C8B-B14F-4D97-AF65-F5344CB8AC3E}">
        <p14:creationId xmlns:p14="http://schemas.microsoft.com/office/powerpoint/2010/main" val="347206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73EDF8-2735-814D-9E9D-D1081B272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188" y="4705726"/>
            <a:ext cx="2024678" cy="1902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B145C-33B8-7948-9A51-A25C53FB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430" y="462555"/>
            <a:ext cx="2091428" cy="1958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A52AF-088F-1940-BFEC-07F1401AB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6" y="2835151"/>
            <a:ext cx="2433439" cy="2286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069A7-9D14-A042-9C18-501AEA71A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052" y="2881792"/>
            <a:ext cx="2430132" cy="2283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D63AF-1E21-2A45-BDAC-7121C2961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3102" y="791727"/>
            <a:ext cx="2231764" cy="2090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328CE2-A3F2-744F-BB59-AF8A45E0FB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113" y="1554126"/>
            <a:ext cx="2398482" cy="225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26443F-E7EE-3044-BE04-9C4B8A8F32E3}"/>
              </a:ext>
            </a:extLst>
          </p:cNvPr>
          <p:cNvSpPr txBox="1"/>
          <p:nvPr/>
        </p:nvSpPr>
        <p:spPr>
          <a:xfrm rot="16200000">
            <a:off x="11445412" y="6120638"/>
            <a:ext cx="863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© CCEA 2021</a:t>
            </a:r>
          </a:p>
        </p:txBody>
      </p:sp>
    </p:spTree>
    <p:extLst>
      <p:ext uri="{BB962C8B-B14F-4D97-AF65-F5344CB8AC3E}">
        <p14:creationId xmlns:p14="http://schemas.microsoft.com/office/powerpoint/2010/main" val="2785248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McVeigh</dc:creator>
  <cp:lastModifiedBy>Christine McVeigh</cp:lastModifiedBy>
  <cp:revision>9</cp:revision>
  <dcterms:created xsi:type="dcterms:W3CDTF">2021-04-26T09:31:02Z</dcterms:created>
  <dcterms:modified xsi:type="dcterms:W3CDTF">2021-05-21T11:09:33Z</dcterms:modified>
</cp:coreProperties>
</file>