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4"/>
  </p:notesMasterIdLst>
  <p:sldIdLst>
    <p:sldId id="275" r:id="rId6"/>
    <p:sldId id="257" r:id="rId7"/>
    <p:sldId id="258" r:id="rId8"/>
    <p:sldId id="259" r:id="rId9"/>
    <p:sldId id="274" r:id="rId10"/>
    <p:sldId id="260" r:id="rId11"/>
    <p:sldId id="261" r:id="rId12"/>
    <p:sldId id="262" r:id="rId13"/>
    <p:sldId id="267" r:id="rId14"/>
    <p:sldId id="263" r:id="rId15"/>
    <p:sldId id="264" r:id="rId16"/>
    <p:sldId id="268" r:id="rId17"/>
    <p:sldId id="269" r:id="rId18"/>
    <p:sldId id="273" r:id="rId19"/>
    <p:sldId id="270" r:id="rId20"/>
    <p:sldId id="265" r:id="rId21"/>
    <p:sldId id="266"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Gray" initials="JG" lastIdx="11" clrIdx="0">
    <p:extLst>
      <p:ext uri="{19B8F6BF-5375-455C-9EA6-DF929625EA0E}">
        <p15:presenceInfo xmlns:p15="http://schemas.microsoft.com/office/powerpoint/2012/main" userId="S::jgray@ccea.org.uk::caac0590-b3be-45de-8484-2fd9ab564249" providerId="AD"/>
      </p:ext>
    </p:extLst>
  </p:cmAuthor>
  <p:cmAuthor id="2" name="Stewart Roulston" initials="SR" lastIdx="7" clrIdx="1">
    <p:extLst>
      <p:ext uri="{19B8F6BF-5375-455C-9EA6-DF929625EA0E}">
        <p15:presenceInfo xmlns:p15="http://schemas.microsoft.com/office/powerpoint/2012/main" userId="S::sroulston@ccea.org.uk::383c9a84-274d-42bb-8559-8c249feec3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4EAFF"/>
    <a:srgbClr val="00B2DD"/>
    <a:srgbClr val="0087AF"/>
    <a:srgbClr val="1E9A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9606A6-BC4D-F041-A302-BC91FD3CC572}" v="28" dt="2021-05-18T11:14:08.3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9"/>
    <p:restoredTop sz="96208"/>
  </p:normalViewPr>
  <p:slideViewPr>
    <p:cSldViewPr snapToGrid="0" snapToObjects="1">
      <p:cViewPr varScale="1">
        <p:scale>
          <a:sx n="118" d="100"/>
          <a:sy n="118" d="100"/>
        </p:scale>
        <p:origin x="224"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Gray" userId="caac0590-b3be-45de-8484-2fd9ab564249" providerId="ADAL" clId="{A69606A6-BC4D-F041-A302-BC91FD3CC572}"/>
    <pc:docChg chg="undo custSel modSld">
      <pc:chgData name="Julie Gray" userId="caac0590-b3be-45de-8484-2fd9ab564249" providerId="ADAL" clId="{A69606A6-BC4D-F041-A302-BC91FD3CC572}" dt="2021-05-18T11:14:45.439" v="242" actId="1038"/>
      <pc:docMkLst>
        <pc:docMk/>
      </pc:docMkLst>
      <pc:sldChg chg="addSp delSp modSp mod modAnim">
        <pc:chgData name="Julie Gray" userId="caac0590-b3be-45de-8484-2fd9ab564249" providerId="ADAL" clId="{A69606A6-BC4D-F041-A302-BC91FD3CC572}" dt="2021-05-18T10:30:48.484" v="207" actId="1076"/>
        <pc:sldMkLst>
          <pc:docMk/>
          <pc:sldMk cId="2361606786" sldId="257"/>
        </pc:sldMkLst>
        <pc:picChg chg="add mod">
          <ac:chgData name="Julie Gray" userId="caac0590-b3be-45de-8484-2fd9ab564249" providerId="ADAL" clId="{A69606A6-BC4D-F041-A302-BC91FD3CC572}" dt="2021-05-18T10:30:48.484" v="207" actId="1076"/>
          <ac:picMkLst>
            <pc:docMk/>
            <pc:sldMk cId="2361606786" sldId="257"/>
            <ac:picMk id="2" creationId="{2E9BEE9C-8317-AC41-8030-D9FD2E506CA6}"/>
          </ac:picMkLst>
        </pc:picChg>
        <pc:picChg chg="add del">
          <ac:chgData name="Julie Gray" userId="caac0590-b3be-45de-8484-2fd9ab564249" providerId="ADAL" clId="{A69606A6-BC4D-F041-A302-BC91FD3CC572}" dt="2021-05-18T10:25:43.791" v="198" actId="478"/>
          <ac:picMkLst>
            <pc:docMk/>
            <pc:sldMk cId="2361606786" sldId="257"/>
            <ac:picMk id="9" creationId="{DFD97A49-1FA5-7E4C-A3B7-0ABF486010FA}"/>
          </ac:picMkLst>
        </pc:picChg>
      </pc:sldChg>
      <pc:sldChg chg="addSp delSp modSp mod delAnim modAnim">
        <pc:chgData name="Julie Gray" userId="caac0590-b3be-45de-8484-2fd9ab564249" providerId="ADAL" clId="{A69606A6-BC4D-F041-A302-BC91FD3CC572}" dt="2021-05-18T11:14:45.439" v="242" actId="1038"/>
        <pc:sldMkLst>
          <pc:docMk/>
          <pc:sldMk cId="3464726598" sldId="258"/>
        </pc:sldMkLst>
        <pc:picChg chg="add del mod">
          <ac:chgData name="Julie Gray" userId="caac0590-b3be-45de-8484-2fd9ab564249" providerId="ADAL" clId="{A69606A6-BC4D-F041-A302-BC91FD3CC572}" dt="2021-05-18T11:13:50.647" v="229" actId="478"/>
          <ac:picMkLst>
            <pc:docMk/>
            <pc:sldMk cId="3464726598" sldId="258"/>
            <ac:picMk id="2" creationId="{2587179A-F211-2F40-B53B-0B0B4E719963}"/>
          </ac:picMkLst>
        </pc:picChg>
        <pc:picChg chg="add mod">
          <ac:chgData name="Julie Gray" userId="caac0590-b3be-45de-8484-2fd9ab564249" providerId="ADAL" clId="{A69606A6-BC4D-F041-A302-BC91FD3CC572}" dt="2021-05-18T11:14:45.439" v="242" actId="1038"/>
          <ac:picMkLst>
            <pc:docMk/>
            <pc:sldMk cId="3464726598" sldId="258"/>
            <ac:picMk id="4" creationId="{26E779F0-0BC1-834F-B8B5-2FBF8E13D5F3}"/>
          </ac:picMkLst>
        </pc:picChg>
        <pc:picChg chg="add del">
          <ac:chgData name="Julie Gray" userId="caac0590-b3be-45de-8484-2fd9ab564249" providerId="ADAL" clId="{A69606A6-BC4D-F041-A302-BC91FD3CC572}" dt="2021-05-18T10:25:55.469" v="200" actId="478"/>
          <ac:picMkLst>
            <pc:docMk/>
            <pc:sldMk cId="3464726598" sldId="258"/>
            <ac:picMk id="7" creationId="{DDC384E0-69CA-5A40-8753-2255F362C491}"/>
          </ac:picMkLst>
        </pc:picChg>
      </pc:sldChg>
      <pc:sldChg chg="addSp delSp modSp mod modAnim">
        <pc:chgData name="Julie Gray" userId="caac0590-b3be-45de-8484-2fd9ab564249" providerId="ADAL" clId="{A69606A6-BC4D-F041-A302-BC91FD3CC572}" dt="2021-05-18T10:31:19.536" v="211" actId="14826"/>
        <pc:sldMkLst>
          <pc:docMk/>
          <pc:sldMk cId="2317475718" sldId="259"/>
        </pc:sldMkLst>
        <pc:picChg chg="add mod">
          <ac:chgData name="Julie Gray" userId="caac0590-b3be-45de-8484-2fd9ab564249" providerId="ADAL" clId="{A69606A6-BC4D-F041-A302-BC91FD3CC572}" dt="2021-05-18T10:31:19.536" v="211" actId="14826"/>
          <ac:picMkLst>
            <pc:docMk/>
            <pc:sldMk cId="2317475718" sldId="259"/>
            <ac:picMk id="2" creationId="{891B8B6A-2F00-4544-A99F-F52FC3A89076}"/>
          </ac:picMkLst>
        </pc:picChg>
        <pc:picChg chg="del">
          <ac:chgData name="Julie Gray" userId="caac0590-b3be-45de-8484-2fd9ab564249" providerId="ADAL" clId="{A69606A6-BC4D-F041-A302-BC91FD3CC572}" dt="2021-05-18T10:26:07.526" v="202" actId="478"/>
          <ac:picMkLst>
            <pc:docMk/>
            <pc:sldMk cId="2317475718" sldId="259"/>
            <ac:picMk id="6" creationId="{9A9DB694-2725-884C-A9E2-C78979DCFF9C}"/>
          </ac:picMkLst>
        </pc:picChg>
      </pc:sldChg>
      <pc:sldChg chg="addSp delSp modSp mod modAnim">
        <pc:chgData name="Julie Gray" userId="caac0590-b3be-45de-8484-2fd9ab564249" providerId="ADAL" clId="{A69606A6-BC4D-F041-A302-BC91FD3CC572}" dt="2021-05-18T10:31:31.070" v="213" actId="14826"/>
        <pc:sldMkLst>
          <pc:docMk/>
          <pc:sldMk cId="3792128577" sldId="260"/>
        </pc:sldMkLst>
        <pc:picChg chg="add mod">
          <ac:chgData name="Julie Gray" userId="caac0590-b3be-45de-8484-2fd9ab564249" providerId="ADAL" clId="{A69606A6-BC4D-F041-A302-BC91FD3CC572}" dt="2021-05-18T10:31:31.070" v="213" actId="14826"/>
          <ac:picMkLst>
            <pc:docMk/>
            <pc:sldMk cId="3792128577" sldId="260"/>
            <ac:picMk id="2" creationId="{5EA59AE8-B74B-F843-8971-A446D3D22EB8}"/>
          </ac:picMkLst>
        </pc:picChg>
        <pc:picChg chg="del">
          <ac:chgData name="Julie Gray" userId="caac0590-b3be-45de-8484-2fd9ab564249" providerId="ADAL" clId="{A69606A6-BC4D-F041-A302-BC91FD3CC572}" dt="2021-05-18T10:31:26.907" v="212" actId="478"/>
          <ac:picMkLst>
            <pc:docMk/>
            <pc:sldMk cId="3792128577" sldId="260"/>
            <ac:picMk id="8" creationId="{4E513BBB-6A08-6E47-9D1E-EC306FDEDACB}"/>
          </ac:picMkLst>
        </pc:picChg>
      </pc:sldChg>
      <pc:sldChg chg="addSp delSp modSp mod modAnim">
        <pc:chgData name="Julie Gray" userId="caac0590-b3be-45de-8484-2fd9ab564249" providerId="ADAL" clId="{A69606A6-BC4D-F041-A302-BC91FD3CC572}" dt="2021-05-18T10:31:40.724" v="215" actId="14826"/>
        <pc:sldMkLst>
          <pc:docMk/>
          <pc:sldMk cId="605441989" sldId="261"/>
        </pc:sldMkLst>
        <pc:picChg chg="add mod">
          <ac:chgData name="Julie Gray" userId="caac0590-b3be-45de-8484-2fd9ab564249" providerId="ADAL" clId="{A69606A6-BC4D-F041-A302-BC91FD3CC572}" dt="2021-05-18T10:31:40.724" v="215" actId="14826"/>
          <ac:picMkLst>
            <pc:docMk/>
            <pc:sldMk cId="605441989" sldId="261"/>
            <ac:picMk id="2" creationId="{FEC23F3B-40B2-DF45-8050-CFBDD20CB0E1}"/>
          </ac:picMkLst>
        </pc:picChg>
        <pc:picChg chg="del">
          <ac:chgData name="Julie Gray" userId="caac0590-b3be-45de-8484-2fd9ab564249" providerId="ADAL" clId="{A69606A6-BC4D-F041-A302-BC91FD3CC572}" dt="2021-05-18T10:31:36.857" v="214" actId="478"/>
          <ac:picMkLst>
            <pc:docMk/>
            <pc:sldMk cId="605441989" sldId="261"/>
            <ac:picMk id="8" creationId="{B05F58C0-77A6-B943-9A65-0492905DC24D}"/>
          </ac:picMkLst>
        </pc:picChg>
      </pc:sldChg>
      <pc:sldChg chg="delSp modSp mod">
        <pc:chgData name="Julie Gray" userId="caac0590-b3be-45de-8484-2fd9ab564249" providerId="ADAL" clId="{A69606A6-BC4D-F041-A302-BC91FD3CC572}" dt="2021-05-18T09:40:13.378" v="166" actId="1037"/>
        <pc:sldMkLst>
          <pc:docMk/>
          <pc:sldMk cId="3534217922" sldId="262"/>
        </pc:sldMkLst>
        <pc:spChg chg="mod">
          <ac:chgData name="Julie Gray" userId="caac0590-b3be-45de-8484-2fd9ab564249" providerId="ADAL" clId="{A69606A6-BC4D-F041-A302-BC91FD3CC572}" dt="2021-05-18T09:40:13.378" v="166" actId="1037"/>
          <ac:spMkLst>
            <pc:docMk/>
            <pc:sldMk cId="3534217922" sldId="262"/>
            <ac:spMk id="5" creationId="{C5E79692-E604-CB42-A148-36A323582DF2}"/>
          </ac:spMkLst>
        </pc:spChg>
        <pc:spChg chg="mod">
          <ac:chgData name="Julie Gray" userId="caac0590-b3be-45de-8484-2fd9ab564249" providerId="ADAL" clId="{A69606A6-BC4D-F041-A302-BC91FD3CC572}" dt="2021-05-18T09:40:13.378" v="166" actId="1037"/>
          <ac:spMkLst>
            <pc:docMk/>
            <pc:sldMk cId="3534217922" sldId="262"/>
            <ac:spMk id="11" creationId="{E19584E6-E800-9242-B06B-C174935C491A}"/>
          </ac:spMkLst>
        </pc:spChg>
        <pc:spChg chg="mod">
          <ac:chgData name="Julie Gray" userId="caac0590-b3be-45de-8484-2fd9ab564249" providerId="ADAL" clId="{A69606A6-BC4D-F041-A302-BC91FD3CC572}" dt="2021-05-18T09:40:13.378" v="166" actId="1037"/>
          <ac:spMkLst>
            <pc:docMk/>
            <pc:sldMk cId="3534217922" sldId="262"/>
            <ac:spMk id="12" creationId="{0DAEC279-1898-914A-80CC-D38F42925FCF}"/>
          </ac:spMkLst>
        </pc:spChg>
        <pc:picChg chg="mod">
          <ac:chgData name="Julie Gray" userId="caac0590-b3be-45de-8484-2fd9ab564249" providerId="ADAL" clId="{A69606A6-BC4D-F041-A302-BC91FD3CC572}" dt="2021-05-18T09:40:13.378" v="166" actId="1037"/>
          <ac:picMkLst>
            <pc:docMk/>
            <pc:sldMk cId="3534217922" sldId="262"/>
            <ac:picMk id="7" creationId="{BF72B0D2-7F8A-B049-9DE6-B24C2EBD899F}"/>
          </ac:picMkLst>
        </pc:picChg>
        <pc:picChg chg="del">
          <ac:chgData name="Julie Gray" userId="caac0590-b3be-45de-8484-2fd9ab564249" providerId="ADAL" clId="{A69606A6-BC4D-F041-A302-BC91FD3CC572}" dt="2021-05-18T09:38:55.735" v="106" actId="478"/>
          <ac:picMkLst>
            <pc:docMk/>
            <pc:sldMk cId="3534217922" sldId="262"/>
            <ac:picMk id="8" creationId="{A6605EC4-484A-094F-B4D9-DFCBA4ED979A}"/>
          </ac:picMkLst>
        </pc:picChg>
      </pc:sldChg>
      <pc:sldChg chg="addSp delSp modSp mod modAnim">
        <pc:chgData name="Julie Gray" userId="caac0590-b3be-45de-8484-2fd9ab564249" providerId="ADAL" clId="{A69606A6-BC4D-F041-A302-BC91FD3CC572}" dt="2021-05-18T10:32:01.048" v="219" actId="14826"/>
        <pc:sldMkLst>
          <pc:docMk/>
          <pc:sldMk cId="4230488492" sldId="263"/>
        </pc:sldMkLst>
        <pc:picChg chg="add mod">
          <ac:chgData name="Julie Gray" userId="caac0590-b3be-45de-8484-2fd9ab564249" providerId="ADAL" clId="{A69606A6-BC4D-F041-A302-BC91FD3CC572}" dt="2021-05-18T10:32:01.048" v="219" actId="14826"/>
          <ac:picMkLst>
            <pc:docMk/>
            <pc:sldMk cId="4230488492" sldId="263"/>
            <ac:picMk id="4" creationId="{B85E49E3-577E-6844-B05F-C0D54E1B4632}"/>
          </ac:picMkLst>
        </pc:picChg>
        <pc:picChg chg="del">
          <ac:chgData name="Julie Gray" userId="caac0590-b3be-45de-8484-2fd9ab564249" providerId="ADAL" clId="{A69606A6-BC4D-F041-A302-BC91FD3CC572}" dt="2021-05-18T10:31:56.104" v="218" actId="478"/>
          <ac:picMkLst>
            <pc:docMk/>
            <pc:sldMk cId="4230488492" sldId="263"/>
            <ac:picMk id="15" creationId="{CA327851-6754-1741-941B-9DB242876F6F}"/>
          </ac:picMkLst>
        </pc:picChg>
      </pc:sldChg>
      <pc:sldChg chg="addSp delSp modSp mod modAnim">
        <pc:chgData name="Julie Gray" userId="caac0590-b3be-45de-8484-2fd9ab564249" providerId="ADAL" clId="{A69606A6-BC4D-F041-A302-BC91FD3CC572}" dt="2021-05-18T10:32:10.107" v="221" actId="14826"/>
        <pc:sldMkLst>
          <pc:docMk/>
          <pc:sldMk cId="3029260349" sldId="264"/>
        </pc:sldMkLst>
        <pc:picChg chg="add mod">
          <ac:chgData name="Julie Gray" userId="caac0590-b3be-45de-8484-2fd9ab564249" providerId="ADAL" clId="{A69606A6-BC4D-F041-A302-BC91FD3CC572}" dt="2021-05-18T10:32:10.107" v="221" actId="14826"/>
          <ac:picMkLst>
            <pc:docMk/>
            <pc:sldMk cId="3029260349" sldId="264"/>
            <ac:picMk id="2" creationId="{1C6878DD-0F3E-7646-8F76-E885642DFFEB}"/>
          </ac:picMkLst>
        </pc:picChg>
        <pc:picChg chg="del">
          <ac:chgData name="Julie Gray" userId="caac0590-b3be-45de-8484-2fd9ab564249" providerId="ADAL" clId="{A69606A6-BC4D-F041-A302-BC91FD3CC572}" dt="2021-05-18T10:32:05.518" v="220" actId="478"/>
          <ac:picMkLst>
            <pc:docMk/>
            <pc:sldMk cId="3029260349" sldId="264"/>
            <ac:picMk id="10" creationId="{7ABF05FF-F3EF-DB44-9432-F42B0A1A6C82}"/>
          </ac:picMkLst>
        </pc:picChg>
      </pc:sldChg>
      <pc:sldChg chg="addSp delSp modSp mod modAnim">
        <pc:chgData name="Julie Gray" userId="caac0590-b3be-45de-8484-2fd9ab564249" providerId="ADAL" clId="{A69606A6-BC4D-F041-A302-BC91FD3CC572}" dt="2021-05-18T10:32:23.159" v="223" actId="14826"/>
        <pc:sldMkLst>
          <pc:docMk/>
          <pc:sldMk cId="1149756707" sldId="265"/>
        </pc:sldMkLst>
        <pc:picChg chg="add mod">
          <ac:chgData name="Julie Gray" userId="caac0590-b3be-45de-8484-2fd9ab564249" providerId="ADAL" clId="{A69606A6-BC4D-F041-A302-BC91FD3CC572}" dt="2021-05-18T10:32:23.159" v="223" actId="14826"/>
          <ac:picMkLst>
            <pc:docMk/>
            <pc:sldMk cId="1149756707" sldId="265"/>
            <ac:picMk id="2" creationId="{EADC6ADD-F1EB-D849-A732-CA0631D1D2BA}"/>
          </ac:picMkLst>
        </pc:picChg>
        <pc:picChg chg="del">
          <ac:chgData name="Julie Gray" userId="caac0590-b3be-45de-8484-2fd9ab564249" providerId="ADAL" clId="{A69606A6-BC4D-F041-A302-BC91FD3CC572}" dt="2021-05-18T10:32:19.250" v="222" actId="478"/>
          <ac:picMkLst>
            <pc:docMk/>
            <pc:sldMk cId="1149756707" sldId="265"/>
            <ac:picMk id="13" creationId="{33E0BBD2-5F56-3648-9948-8745875C8FF4}"/>
          </ac:picMkLst>
        </pc:picChg>
      </pc:sldChg>
      <pc:sldChg chg="addSp delSp modSp mod modAnim">
        <pc:chgData name="Julie Gray" userId="caac0590-b3be-45de-8484-2fd9ab564249" providerId="ADAL" clId="{A69606A6-BC4D-F041-A302-BC91FD3CC572}" dt="2021-05-18T10:32:37.201" v="225" actId="14826"/>
        <pc:sldMkLst>
          <pc:docMk/>
          <pc:sldMk cId="9456251" sldId="266"/>
        </pc:sldMkLst>
        <pc:picChg chg="add mod">
          <ac:chgData name="Julie Gray" userId="caac0590-b3be-45de-8484-2fd9ab564249" providerId="ADAL" clId="{A69606A6-BC4D-F041-A302-BC91FD3CC572}" dt="2021-05-18T10:32:37.201" v="225" actId="14826"/>
          <ac:picMkLst>
            <pc:docMk/>
            <pc:sldMk cId="9456251" sldId="266"/>
            <ac:picMk id="2" creationId="{84068043-A2F9-4E44-A52F-461053AA50E3}"/>
          </ac:picMkLst>
        </pc:picChg>
        <pc:picChg chg="del">
          <ac:chgData name="Julie Gray" userId="caac0590-b3be-45de-8484-2fd9ab564249" providerId="ADAL" clId="{A69606A6-BC4D-F041-A302-BC91FD3CC572}" dt="2021-05-18T10:32:31.746" v="224" actId="478"/>
          <ac:picMkLst>
            <pc:docMk/>
            <pc:sldMk cId="9456251" sldId="266"/>
            <ac:picMk id="13" creationId="{D9DAF74E-3B2B-BE40-B8D3-5D24D2A2E932}"/>
          </ac:picMkLst>
        </pc:picChg>
      </pc:sldChg>
      <pc:sldChg chg="addSp delSp modSp mod modAnim">
        <pc:chgData name="Julie Gray" userId="caac0590-b3be-45de-8484-2fd9ab564249" providerId="ADAL" clId="{A69606A6-BC4D-F041-A302-BC91FD3CC572}" dt="2021-05-18T10:31:51.356" v="217" actId="14826"/>
        <pc:sldMkLst>
          <pc:docMk/>
          <pc:sldMk cId="3759220443" sldId="267"/>
        </pc:sldMkLst>
        <pc:picChg chg="add mod">
          <ac:chgData name="Julie Gray" userId="caac0590-b3be-45de-8484-2fd9ab564249" providerId="ADAL" clId="{A69606A6-BC4D-F041-A302-BC91FD3CC572}" dt="2021-05-18T10:31:51.356" v="217" actId="14826"/>
          <ac:picMkLst>
            <pc:docMk/>
            <pc:sldMk cId="3759220443" sldId="267"/>
            <ac:picMk id="6" creationId="{0437664A-1997-814B-8E23-C3432F4EE64A}"/>
          </ac:picMkLst>
        </pc:picChg>
        <pc:picChg chg="del">
          <ac:chgData name="Julie Gray" userId="caac0590-b3be-45de-8484-2fd9ab564249" providerId="ADAL" clId="{A69606A6-BC4D-F041-A302-BC91FD3CC572}" dt="2021-05-18T10:31:47.156" v="216" actId="478"/>
          <ac:picMkLst>
            <pc:docMk/>
            <pc:sldMk cId="3759220443" sldId="267"/>
            <ac:picMk id="9" creationId="{C5852C19-D851-3C40-9BDE-4D40B198ED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8A83E-A5F4-9F46-8997-4A2F199D3D0C}" type="datetimeFigureOut">
              <a:rPr lang="en-GB" smtClean="0"/>
              <a:t>18/05/2021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A54FF0-D911-684A-BFCA-C54B01DFDB13}" type="slidenum">
              <a:rPr lang="en-GB" smtClean="0"/>
              <a:t>‹#›</a:t>
            </a:fld>
            <a:endParaRPr lang="en-GB" dirty="0"/>
          </a:p>
        </p:txBody>
      </p:sp>
    </p:spTree>
    <p:extLst>
      <p:ext uri="{BB962C8B-B14F-4D97-AF65-F5344CB8AC3E}">
        <p14:creationId xmlns:p14="http://schemas.microsoft.com/office/powerpoint/2010/main" val="2423925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15C14-0D9E-CD49-BF41-CCE8B736E6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90A463-5FF2-A842-A233-058B1BB850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0CB395-81AA-9C49-8AD4-B2D7335C5C8D}"/>
              </a:ext>
            </a:extLst>
          </p:cNvPr>
          <p:cNvSpPr>
            <a:spLocks noGrp="1"/>
          </p:cNvSpPr>
          <p:nvPr>
            <p:ph type="dt" sz="half" idx="10"/>
          </p:nvPr>
        </p:nvSpPr>
        <p:spPr/>
        <p:txBody>
          <a:bodyPr/>
          <a:lstStyle/>
          <a:p>
            <a:fld id="{960407DB-C559-E044-A2CF-8D65EE91B9B9}" type="datetimeFigureOut">
              <a:rPr lang="en-US" smtClean="0"/>
              <a:t>5/18/21</a:t>
            </a:fld>
            <a:endParaRPr lang="en-US" dirty="0"/>
          </a:p>
        </p:txBody>
      </p:sp>
      <p:sp>
        <p:nvSpPr>
          <p:cNvPr id="5" name="Footer Placeholder 4">
            <a:extLst>
              <a:ext uri="{FF2B5EF4-FFF2-40B4-BE49-F238E27FC236}">
                <a16:creationId xmlns:a16="http://schemas.microsoft.com/office/drawing/2014/main" id="{A438439E-84D0-BA4E-9DEE-EBDCD493BD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7AD504-B77E-BE4E-8F5D-864763198DA5}"/>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291045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7AD7-2CE4-4147-9EEA-6114C713DB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DD7C1B-9D57-9449-BF05-EF87A2A236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AFF20-06C6-0349-BBCC-1116E823FC4F}"/>
              </a:ext>
            </a:extLst>
          </p:cNvPr>
          <p:cNvSpPr>
            <a:spLocks noGrp="1"/>
          </p:cNvSpPr>
          <p:nvPr>
            <p:ph type="dt" sz="half" idx="10"/>
          </p:nvPr>
        </p:nvSpPr>
        <p:spPr/>
        <p:txBody>
          <a:bodyPr/>
          <a:lstStyle/>
          <a:p>
            <a:fld id="{960407DB-C559-E044-A2CF-8D65EE91B9B9}" type="datetimeFigureOut">
              <a:rPr lang="en-US" smtClean="0"/>
              <a:t>5/18/21</a:t>
            </a:fld>
            <a:endParaRPr lang="en-US" dirty="0"/>
          </a:p>
        </p:txBody>
      </p:sp>
      <p:sp>
        <p:nvSpPr>
          <p:cNvPr id="5" name="Footer Placeholder 4">
            <a:extLst>
              <a:ext uri="{FF2B5EF4-FFF2-40B4-BE49-F238E27FC236}">
                <a16:creationId xmlns:a16="http://schemas.microsoft.com/office/drawing/2014/main" id="{AFA5E6BC-21A6-994F-876C-8AF0845DA4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269449-2E6B-B34F-9B74-5F332B3F94A6}"/>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359671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3D5DE2-5E12-5140-9C5C-29A7F29A4C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9B3225-BB54-5748-8040-0AD7D1A2AD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5AE7A7-B259-1946-810B-4DDB350B3881}"/>
              </a:ext>
            </a:extLst>
          </p:cNvPr>
          <p:cNvSpPr>
            <a:spLocks noGrp="1"/>
          </p:cNvSpPr>
          <p:nvPr>
            <p:ph type="dt" sz="half" idx="10"/>
          </p:nvPr>
        </p:nvSpPr>
        <p:spPr/>
        <p:txBody>
          <a:bodyPr/>
          <a:lstStyle/>
          <a:p>
            <a:fld id="{960407DB-C559-E044-A2CF-8D65EE91B9B9}" type="datetimeFigureOut">
              <a:rPr lang="en-US" smtClean="0"/>
              <a:t>5/18/21</a:t>
            </a:fld>
            <a:endParaRPr lang="en-US" dirty="0"/>
          </a:p>
        </p:txBody>
      </p:sp>
      <p:sp>
        <p:nvSpPr>
          <p:cNvPr id="5" name="Footer Placeholder 4">
            <a:extLst>
              <a:ext uri="{FF2B5EF4-FFF2-40B4-BE49-F238E27FC236}">
                <a16:creationId xmlns:a16="http://schemas.microsoft.com/office/drawing/2014/main" id="{DCE7372F-3245-2A44-84A4-D7398FC424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F9179D-D9D3-4942-AA4D-FB37F87CD8D1}"/>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2277676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FE224-C5F0-3245-BB15-841FE5F597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8347CD-A647-C243-86E0-7F14C532DD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AC68DD-F34E-F443-9E58-24EBE8D94127}"/>
              </a:ext>
            </a:extLst>
          </p:cNvPr>
          <p:cNvSpPr>
            <a:spLocks noGrp="1"/>
          </p:cNvSpPr>
          <p:nvPr>
            <p:ph type="dt" sz="half" idx="10"/>
          </p:nvPr>
        </p:nvSpPr>
        <p:spPr/>
        <p:txBody>
          <a:bodyPr/>
          <a:lstStyle/>
          <a:p>
            <a:fld id="{282EC251-8C4C-724A-9C8A-DF11F9305DB1}" type="datetimeFigureOut">
              <a:rPr lang="en-GB" smtClean="0"/>
              <a:t>18/05/2021</a:t>
            </a:fld>
            <a:endParaRPr lang="en-GB" dirty="0"/>
          </a:p>
        </p:txBody>
      </p:sp>
      <p:sp>
        <p:nvSpPr>
          <p:cNvPr id="5" name="Footer Placeholder 4">
            <a:extLst>
              <a:ext uri="{FF2B5EF4-FFF2-40B4-BE49-F238E27FC236}">
                <a16:creationId xmlns:a16="http://schemas.microsoft.com/office/drawing/2014/main" id="{6362DC70-5EB7-604E-9074-E1BBD00D6AD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EDC00F9-759D-E546-AFBA-65B6C8907C61}"/>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829210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D3D89-C2DA-7C49-A528-7A43E409E7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E58BD8-8392-B34B-9326-84557BB42E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9F10F8-B2B1-5D4B-A7F2-3FFFAD1FB436}"/>
              </a:ext>
            </a:extLst>
          </p:cNvPr>
          <p:cNvSpPr>
            <a:spLocks noGrp="1"/>
          </p:cNvSpPr>
          <p:nvPr>
            <p:ph type="dt" sz="half" idx="10"/>
          </p:nvPr>
        </p:nvSpPr>
        <p:spPr/>
        <p:txBody>
          <a:bodyPr/>
          <a:lstStyle/>
          <a:p>
            <a:fld id="{282EC251-8C4C-724A-9C8A-DF11F9305DB1}" type="datetimeFigureOut">
              <a:rPr lang="en-GB" smtClean="0"/>
              <a:t>18/05/2021</a:t>
            </a:fld>
            <a:endParaRPr lang="en-GB" dirty="0"/>
          </a:p>
        </p:txBody>
      </p:sp>
      <p:sp>
        <p:nvSpPr>
          <p:cNvPr id="5" name="Footer Placeholder 4">
            <a:extLst>
              <a:ext uri="{FF2B5EF4-FFF2-40B4-BE49-F238E27FC236}">
                <a16:creationId xmlns:a16="http://schemas.microsoft.com/office/drawing/2014/main" id="{B1B9E93D-B543-7A43-A720-18F7DBCA1AC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839B26F-49F7-544C-9E10-4DC46EAAE4D9}"/>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2477089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C7EB8-97E7-0F41-8B0E-C750E88971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7293F9D-D4D7-0442-9042-F0EAD131E3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32384AC-302E-BF43-BD97-B992BF368640}"/>
              </a:ext>
            </a:extLst>
          </p:cNvPr>
          <p:cNvSpPr>
            <a:spLocks noGrp="1"/>
          </p:cNvSpPr>
          <p:nvPr>
            <p:ph type="dt" sz="half" idx="10"/>
          </p:nvPr>
        </p:nvSpPr>
        <p:spPr/>
        <p:txBody>
          <a:bodyPr/>
          <a:lstStyle/>
          <a:p>
            <a:fld id="{282EC251-8C4C-724A-9C8A-DF11F9305DB1}" type="datetimeFigureOut">
              <a:rPr lang="en-GB" smtClean="0"/>
              <a:t>18/05/2021</a:t>
            </a:fld>
            <a:endParaRPr lang="en-GB" dirty="0"/>
          </a:p>
        </p:txBody>
      </p:sp>
      <p:sp>
        <p:nvSpPr>
          <p:cNvPr id="5" name="Footer Placeholder 4">
            <a:extLst>
              <a:ext uri="{FF2B5EF4-FFF2-40B4-BE49-F238E27FC236}">
                <a16:creationId xmlns:a16="http://schemas.microsoft.com/office/drawing/2014/main" id="{75C5C5D8-F56C-784D-8944-6C23243A9C1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ABB0416-E154-394E-BA29-2A79123694D3}"/>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1239937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2438-868E-C64D-B9A8-BE3D815579E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00F2ED-AE20-3E40-BF3E-A20C3A449C1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5CD9BB9-2E67-584E-89F2-789020FF352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80ADC0-5F38-E045-A48B-79FDD75AFB4E}"/>
              </a:ext>
            </a:extLst>
          </p:cNvPr>
          <p:cNvSpPr>
            <a:spLocks noGrp="1"/>
          </p:cNvSpPr>
          <p:nvPr>
            <p:ph type="dt" sz="half" idx="10"/>
          </p:nvPr>
        </p:nvSpPr>
        <p:spPr/>
        <p:txBody>
          <a:bodyPr/>
          <a:lstStyle/>
          <a:p>
            <a:fld id="{282EC251-8C4C-724A-9C8A-DF11F9305DB1}" type="datetimeFigureOut">
              <a:rPr lang="en-GB" smtClean="0"/>
              <a:t>18/05/2021</a:t>
            </a:fld>
            <a:endParaRPr lang="en-GB" dirty="0"/>
          </a:p>
        </p:txBody>
      </p:sp>
      <p:sp>
        <p:nvSpPr>
          <p:cNvPr id="6" name="Footer Placeholder 5">
            <a:extLst>
              <a:ext uri="{FF2B5EF4-FFF2-40B4-BE49-F238E27FC236}">
                <a16:creationId xmlns:a16="http://schemas.microsoft.com/office/drawing/2014/main" id="{04503273-C268-C24C-BBC0-35BCCF6B34C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8032641-3918-554B-A61D-A1EA6B9EE72F}"/>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4107385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FBE74-61AC-9046-8E8A-7219A963B2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E8A23C-1002-6147-8B7C-E0E1FC1B5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3ADE657-8E13-FA49-A05C-564CD2A6F1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ACCFB3-7430-554D-AF21-F52F901455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5A750D4-925A-BA4E-8094-8183B0361A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A26B3C-3D50-224B-B7B2-7D7B667FCD01}"/>
              </a:ext>
            </a:extLst>
          </p:cNvPr>
          <p:cNvSpPr>
            <a:spLocks noGrp="1"/>
          </p:cNvSpPr>
          <p:nvPr>
            <p:ph type="dt" sz="half" idx="10"/>
          </p:nvPr>
        </p:nvSpPr>
        <p:spPr/>
        <p:txBody>
          <a:bodyPr/>
          <a:lstStyle/>
          <a:p>
            <a:fld id="{282EC251-8C4C-724A-9C8A-DF11F9305DB1}" type="datetimeFigureOut">
              <a:rPr lang="en-GB" smtClean="0"/>
              <a:t>18/05/2021</a:t>
            </a:fld>
            <a:endParaRPr lang="en-GB" dirty="0"/>
          </a:p>
        </p:txBody>
      </p:sp>
      <p:sp>
        <p:nvSpPr>
          <p:cNvPr id="8" name="Footer Placeholder 7">
            <a:extLst>
              <a:ext uri="{FF2B5EF4-FFF2-40B4-BE49-F238E27FC236}">
                <a16:creationId xmlns:a16="http://schemas.microsoft.com/office/drawing/2014/main" id="{B3848008-4506-4344-AED3-75BEDCCE03C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AF71E4D1-B279-3341-ADB2-87D3DF9E53C4}"/>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3177665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F2893-5033-9043-8832-4CCF6B0F3F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47B62F3-E53A-D043-9742-E7EBD63D0356}"/>
              </a:ext>
            </a:extLst>
          </p:cNvPr>
          <p:cNvSpPr>
            <a:spLocks noGrp="1"/>
          </p:cNvSpPr>
          <p:nvPr>
            <p:ph type="dt" sz="half" idx="10"/>
          </p:nvPr>
        </p:nvSpPr>
        <p:spPr/>
        <p:txBody>
          <a:bodyPr/>
          <a:lstStyle/>
          <a:p>
            <a:fld id="{282EC251-8C4C-724A-9C8A-DF11F9305DB1}" type="datetimeFigureOut">
              <a:rPr lang="en-GB" smtClean="0"/>
              <a:t>18/05/2021</a:t>
            </a:fld>
            <a:endParaRPr lang="en-GB" dirty="0"/>
          </a:p>
        </p:txBody>
      </p:sp>
      <p:sp>
        <p:nvSpPr>
          <p:cNvPr id="4" name="Footer Placeholder 3">
            <a:extLst>
              <a:ext uri="{FF2B5EF4-FFF2-40B4-BE49-F238E27FC236}">
                <a16:creationId xmlns:a16="http://schemas.microsoft.com/office/drawing/2014/main" id="{FDBF64B3-4853-3840-9BF0-7FF015313E3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3DC66FC-B77A-094A-BCB8-D9ACC2063E74}"/>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2031950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D2BCC4-A6D8-A240-BBB8-1DFAB669CA6C}"/>
              </a:ext>
            </a:extLst>
          </p:cNvPr>
          <p:cNvSpPr>
            <a:spLocks noGrp="1"/>
          </p:cNvSpPr>
          <p:nvPr>
            <p:ph type="dt" sz="half" idx="10"/>
          </p:nvPr>
        </p:nvSpPr>
        <p:spPr/>
        <p:txBody>
          <a:bodyPr/>
          <a:lstStyle/>
          <a:p>
            <a:fld id="{282EC251-8C4C-724A-9C8A-DF11F9305DB1}" type="datetimeFigureOut">
              <a:rPr lang="en-GB" smtClean="0"/>
              <a:t>18/05/2021</a:t>
            </a:fld>
            <a:endParaRPr lang="en-GB" dirty="0"/>
          </a:p>
        </p:txBody>
      </p:sp>
      <p:sp>
        <p:nvSpPr>
          <p:cNvPr id="3" name="Footer Placeholder 2">
            <a:extLst>
              <a:ext uri="{FF2B5EF4-FFF2-40B4-BE49-F238E27FC236}">
                <a16:creationId xmlns:a16="http://schemas.microsoft.com/office/drawing/2014/main" id="{6DD7B815-66A1-3949-A6A6-5D58D0FEA0E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DBE7E27-1F53-5344-8C06-0CE3689CF00B}"/>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579003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2AE1-8AC3-404B-A07E-1C64C4C88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8A13EE-9324-CA4D-8B37-E62BE61A8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002362-0E23-4B41-BAFB-D2C44C9C5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E5798C-6367-8D40-A632-3D1613679487}"/>
              </a:ext>
            </a:extLst>
          </p:cNvPr>
          <p:cNvSpPr>
            <a:spLocks noGrp="1"/>
          </p:cNvSpPr>
          <p:nvPr>
            <p:ph type="dt" sz="half" idx="10"/>
          </p:nvPr>
        </p:nvSpPr>
        <p:spPr/>
        <p:txBody>
          <a:bodyPr/>
          <a:lstStyle/>
          <a:p>
            <a:fld id="{282EC251-8C4C-724A-9C8A-DF11F9305DB1}" type="datetimeFigureOut">
              <a:rPr lang="en-GB" smtClean="0"/>
              <a:t>18/05/2021</a:t>
            </a:fld>
            <a:endParaRPr lang="en-GB" dirty="0"/>
          </a:p>
        </p:txBody>
      </p:sp>
      <p:sp>
        <p:nvSpPr>
          <p:cNvPr id="6" name="Footer Placeholder 5">
            <a:extLst>
              <a:ext uri="{FF2B5EF4-FFF2-40B4-BE49-F238E27FC236}">
                <a16:creationId xmlns:a16="http://schemas.microsoft.com/office/drawing/2014/main" id="{FB51036F-B870-D645-A73F-DA198322C93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0A3E272-1C87-FF41-B95F-C62D61ED9AA9}"/>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4090522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CDD18-7DBE-F840-BACF-8EE3DD083B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3957D0-4858-7547-B703-40ED5B8FAE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F5A33-50FD-0D4E-BD87-018194B1CF4E}"/>
              </a:ext>
            </a:extLst>
          </p:cNvPr>
          <p:cNvSpPr>
            <a:spLocks noGrp="1"/>
          </p:cNvSpPr>
          <p:nvPr>
            <p:ph type="dt" sz="half" idx="10"/>
          </p:nvPr>
        </p:nvSpPr>
        <p:spPr/>
        <p:txBody>
          <a:bodyPr/>
          <a:lstStyle/>
          <a:p>
            <a:fld id="{960407DB-C559-E044-A2CF-8D65EE91B9B9}" type="datetimeFigureOut">
              <a:rPr lang="en-US" smtClean="0"/>
              <a:t>5/18/21</a:t>
            </a:fld>
            <a:endParaRPr lang="en-US" dirty="0"/>
          </a:p>
        </p:txBody>
      </p:sp>
      <p:sp>
        <p:nvSpPr>
          <p:cNvPr id="5" name="Footer Placeholder 4">
            <a:extLst>
              <a:ext uri="{FF2B5EF4-FFF2-40B4-BE49-F238E27FC236}">
                <a16:creationId xmlns:a16="http://schemas.microsoft.com/office/drawing/2014/main" id="{F2F337E1-C49F-CF4A-9D52-674DC84FFC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6F8411-8D59-B444-B0E0-C5F662039ECB}"/>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1116643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B3271-BC68-444D-92E8-AA73CB5BA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568CD34-5BD0-724A-B9E4-63B04BBD97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EC6045E3-05FF-7441-9646-911CF2FC54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C0C251-8ACB-5140-9CB3-9ACB8D7FE585}"/>
              </a:ext>
            </a:extLst>
          </p:cNvPr>
          <p:cNvSpPr>
            <a:spLocks noGrp="1"/>
          </p:cNvSpPr>
          <p:nvPr>
            <p:ph type="dt" sz="half" idx="10"/>
          </p:nvPr>
        </p:nvSpPr>
        <p:spPr/>
        <p:txBody>
          <a:bodyPr/>
          <a:lstStyle/>
          <a:p>
            <a:fld id="{282EC251-8C4C-724A-9C8A-DF11F9305DB1}" type="datetimeFigureOut">
              <a:rPr lang="en-GB" smtClean="0"/>
              <a:t>18/05/2021</a:t>
            </a:fld>
            <a:endParaRPr lang="en-GB" dirty="0"/>
          </a:p>
        </p:txBody>
      </p:sp>
      <p:sp>
        <p:nvSpPr>
          <p:cNvPr id="6" name="Footer Placeholder 5">
            <a:extLst>
              <a:ext uri="{FF2B5EF4-FFF2-40B4-BE49-F238E27FC236}">
                <a16:creationId xmlns:a16="http://schemas.microsoft.com/office/drawing/2014/main" id="{0B4D0875-D2CE-F749-BE1E-4A8232E1853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5BB93AE-5FD0-334D-A7AA-3BBBE55BA20A}"/>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1977429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65F6-30C5-7049-ACE3-FEF7732E25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5812FC-9013-6141-8140-B1E7E1F7D4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2A49A9-421D-1144-9B84-7FF543793570}"/>
              </a:ext>
            </a:extLst>
          </p:cNvPr>
          <p:cNvSpPr>
            <a:spLocks noGrp="1"/>
          </p:cNvSpPr>
          <p:nvPr>
            <p:ph type="dt" sz="half" idx="10"/>
          </p:nvPr>
        </p:nvSpPr>
        <p:spPr/>
        <p:txBody>
          <a:bodyPr/>
          <a:lstStyle/>
          <a:p>
            <a:fld id="{282EC251-8C4C-724A-9C8A-DF11F9305DB1}" type="datetimeFigureOut">
              <a:rPr lang="en-GB" smtClean="0"/>
              <a:t>18/05/2021</a:t>
            </a:fld>
            <a:endParaRPr lang="en-GB" dirty="0"/>
          </a:p>
        </p:txBody>
      </p:sp>
      <p:sp>
        <p:nvSpPr>
          <p:cNvPr id="5" name="Footer Placeholder 4">
            <a:extLst>
              <a:ext uri="{FF2B5EF4-FFF2-40B4-BE49-F238E27FC236}">
                <a16:creationId xmlns:a16="http://schemas.microsoft.com/office/drawing/2014/main" id="{C02A4B58-5432-6B4A-A295-7103007034D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93515E2-C6A4-674B-9EB7-9BA8111FC96E}"/>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3184237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DE4E97-31AE-704A-BD2C-3BE60D0307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578BF6A-A029-3643-9816-06F74260BD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9F7681-97B9-6245-BEDA-CC5A93A6D093}"/>
              </a:ext>
            </a:extLst>
          </p:cNvPr>
          <p:cNvSpPr>
            <a:spLocks noGrp="1"/>
          </p:cNvSpPr>
          <p:nvPr>
            <p:ph type="dt" sz="half" idx="10"/>
          </p:nvPr>
        </p:nvSpPr>
        <p:spPr/>
        <p:txBody>
          <a:bodyPr/>
          <a:lstStyle/>
          <a:p>
            <a:fld id="{282EC251-8C4C-724A-9C8A-DF11F9305DB1}" type="datetimeFigureOut">
              <a:rPr lang="en-GB" smtClean="0"/>
              <a:t>18/05/2021</a:t>
            </a:fld>
            <a:endParaRPr lang="en-GB" dirty="0"/>
          </a:p>
        </p:txBody>
      </p:sp>
      <p:sp>
        <p:nvSpPr>
          <p:cNvPr id="5" name="Footer Placeholder 4">
            <a:extLst>
              <a:ext uri="{FF2B5EF4-FFF2-40B4-BE49-F238E27FC236}">
                <a16:creationId xmlns:a16="http://schemas.microsoft.com/office/drawing/2014/main" id="{E9A06FC1-34E4-214D-882D-0A4F84F1FB0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9860345-782D-244E-B1FC-D7EBE61D8E28}"/>
              </a:ext>
            </a:extLst>
          </p:cNvPr>
          <p:cNvSpPr>
            <a:spLocks noGrp="1"/>
          </p:cNvSpPr>
          <p:nvPr>
            <p:ph type="sldNum" sz="quarter" idx="12"/>
          </p:nvPr>
        </p:nvSpPr>
        <p:spPr/>
        <p:txBody>
          <a:bodyPr/>
          <a:lstStyle/>
          <a:p>
            <a:fld id="{EBA58F80-A900-1B4B-B966-8F475614AAB6}" type="slidenum">
              <a:rPr lang="en-GB" smtClean="0"/>
              <a:t>‹#›</a:t>
            </a:fld>
            <a:endParaRPr lang="en-GB" dirty="0"/>
          </a:p>
        </p:txBody>
      </p:sp>
    </p:spTree>
    <p:extLst>
      <p:ext uri="{BB962C8B-B14F-4D97-AF65-F5344CB8AC3E}">
        <p14:creationId xmlns:p14="http://schemas.microsoft.com/office/powerpoint/2010/main" val="2911730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BE97-3685-6B4B-9086-3C9D2492F4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778C81-D835-0347-A780-EA20D28F65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14E6F4-0F39-A24D-A740-FCED1909F078}"/>
              </a:ext>
            </a:extLst>
          </p:cNvPr>
          <p:cNvSpPr>
            <a:spLocks noGrp="1"/>
          </p:cNvSpPr>
          <p:nvPr>
            <p:ph type="dt" sz="half" idx="10"/>
          </p:nvPr>
        </p:nvSpPr>
        <p:spPr/>
        <p:txBody>
          <a:bodyPr/>
          <a:lstStyle/>
          <a:p>
            <a:fld id="{960407DB-C559-E044-A2CF-8D65EE91B9B9}" type="datetimeFigureOut">
              <a:rPr lang="en-US" smtClean="0"/>
              <a:t>5/18/21</a:t>
            </a:fld>
            <a:endParaRPr lang="en-US" dirty="0"/>
          </a:p>
        </p:txBody>
      </p:sp>
      <p:sp>
        <p:nvSpPr>
          <p:cNvPr id="5" name="Footer Placeholder 4">
            <a:extLst>
              <a:ext uri="{FF2B5EF4-FFF2-40B4-BE49-F238E27FC236}">
                <a16:creationId xmlns:a16="http://schemas.microsoft.com/office/drawing/2014/main" id="{17D389B6-3083-D145-B4B6-C0A945163C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BFA1CC-F81F-BC4B-985D-078EF94CBB68}"/>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131392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BFE70-2798-1144-99EE-1A1AE6F300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FF5FD5-A097-7946-BA47-E565BC8543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155306-9B16-DD41-A072-E6DC60039C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672302-DB77-9A4A-A20D-89C1A1AE37AE}"/>
              </a:ext>
            </a:extLst>
          </p:cNvPr>
          <p:cNvSpPr>
            <a:spLocks noGrp="1"/>
          </p:cNvSpPr>
          <p:nvPr>
            <p:ph type="dt" sz="half" idx="10"/>
          </p:nvPr>
        </p:nvSpPr>
        <p:spPr/>
        <p:txBody>
          <a:bodyPr/>
          <a:lstStyle/>
          <a:p>
            <a:fld id="{960407DB-C559-E044-A2CF-8D65EE91B9B9}" type="datetimeFigureOut">
              <a:rPr lang="en-US" smtClean="0"/>
              <a:t>5/18/21</a:t>
            </a:fld>
            <a:endParaRPr lang="en-US" dirty="0"/>
          </a:p>
        </p:txBody>
      </p:sp>
      <p:sp>
        <p:nvSpPr>
          <p:cNvPr id="6" name="Footer Placeholder 5">
            <a:extLst>
              <a:ext uri="{FF2B5EF4-FFF2-40B4-BE49-F238E27FC236}">
                <a16:creationId xmlns:a16="http://schemas.microsoft.com/office/drawing/2014/main" id="{A2F77398-8AE5-1D4F-B302-41F8224683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4B1AC7-DEC5-5943-B751-73B35F60767C}"/>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1169808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802DA-5EB3-8848-813A-7D131463AE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AFA5BC-2CEF-C445-8663-C5133B3DDD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7CB04E-399E-BB41-9993-E47EED5945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A8D2EF-BFD8-B248-A8CA-A4BC8A2D75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171993-99E2-AD46-BB91-A118DBBDFD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D9A011-1497-E444-A92C-A11562EF2BAB}"/>
              </a:ext>
            </a:extLst>
          </p:cNvPr>
          <p:cNvSpPr>
            <a:spLocks noGrp="1"/>
          </p:cNvSpPr>
          <p:nvPr>
            <p:ph type="dt" sz="half" idx="10"/>
          </p:nvPr>
        </p:nvSpPr>
        <p:spPr/>
        <p:txBody>
          <a:bodyPr/>
          <a:lstStyle/>
          <a:p>
            <a:fld id="{960407DB-C559-E044-A2CF-8D65EE91B9B9}" type="datetimeFigureOut">
              <a:rPr lang="en-US" smtClean="0"/>
              <a:t>5/18/21</a:t>
            </a:fld>
            <a:endParaRPr lang="en-US" dirty="0"/>
          </a:p>
        </p:txBody>
      </p:sp>
      <p:sp>
        <p:nvSpPr>
          <p:cNvPr id="8" name="Footer Placeholder 7">
            <a:extLst>
              <a:ext uri="{FF2B5EF4-FFF2-40B4-BE49-F238E27FC236}">
                <a16:creationId xmlns:a16="http://schemas.microsoft.com/office/drawing/2014/main" id="{BCC142B7-A7E6-EF4A-95A0-68A0F650BAE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582A0F9-92BA-6044-9D77-1103BE8B997A}"/>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193247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D40A-D3FB-464D-82A5-16085EF2FE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1FFEEA-8C88-094A-BCF7-B731B3B34EC0}"/>
              </a:ext>
            </a:extLst>
          </p:cNvPr>
          <p:cNvSpPr>
            <a:spLocks noGrp="1"/>
          </p:cNvSpPr>
          <p:nvPr>
            <p:ph type="dt" sz="half" idx="10"/>
          </p:nvPr>
        </p:nvSpPr>
        <p:spPr/>
        <p:txBody>
          <a:bodyPr/>
          <a:lstStyle/>
          <a:p>
            <a:fld id="{960407DB-C559-E044-A2CF-8D65EE91B9B9}" type="datetimeFigureOut">
              <a:rPr lang="en-US" smtClean="0"/>
              <a:t>5/18/21</a:t>
            </a:fld>
            <a:endParaRPr lang="en-US" dirty="0"/>
          </a:p>
        </p:txBody>
      </p:sp>
      <p:sp>
        <p:nvSpPr>
          <p:cNvPr id="4" name="Footer Placeholder 3">
            <a:extLst>
              <a:ext uri="{FF2B5EF4-FFF2-40B4-BE49-F238E27FC236}">
                <a16:creationId xmlns:a16="http://schemas.microsoft.com/office/drawing/2014/main" id="{0FF5C5D3-6028-3A4D-8F5E-322BC501236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EFBF34C-0754-3240-8ACD-91A1A4B364FC}"/>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2800548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09A3CC-DED1-F946-8EC0-7983C3DC54C2}"/>
              </a:ext>
            </a:extLst>
          </p:cNvPr>
          <p:cNvSpPr>
            <a:spLocks noGrp="1"/>
          </p:cNvSpPr>
          <p:nvPr>
            <p:ph type="dt" sz="half" idx="10"/>
          </p:nvPr>
        </p:nvSpPr>
        <p:spPr/>
        <p:txBody>
          <a:bodyPr/>
          <a:lstStyle/>
          <a:p>
            <a:fld id="{960407DB-C559-E044-A2CF-8D65EE91B9B9}" type="datetimeFigureOut">
              <a:rPr lang="en-US" smtClean="0"/>
              <a:t>5/18/21</a:t>
            </a:fld>
            <a:endParaRPr lang="en-US" dirty="0"/>
          </a:p>
        </p:txBody>
      </p:sp>
      <p:sp>
        <p:nvSpPr>
          <p:cNvPr id="3" name="Footer Placeholder 2">
            <a:extLst>
              <a:ext uri="{FF2B5EF4-FFF2-40B4-BE49-F238E27FC236}">
                <a16:creationId xmlns:a16="http://schemas.microsoft.com/office/drawing/2014/main" id="{03FF4C50-9E51-BC45-808E-D65A2AC2233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E2D86E2-0821-0F40-8BB2-54B399D4E5B4}"/>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2325378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287B1-414D-9F4A-B15D-BADEAC8B56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C21C8A-8484-934A-B853-76D8DEF17B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BD1A87-1DAF-604B-A768-C852E9CC9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3D76AA-A8EB-3442-9DBB-864AA8B172B2}"/>
              </a:ext>
            </a:extLst>
          </p:cNvPr>
          <p:cNvSpPr>
            <a:spLocks noGrp="1"/>
          </p:cNvSpPr>
          <p:nvPr>
            <p:ph type="dt" sz="half" idx="10"/>
          </p:nvPr>
        </p:nvSpPr>
        <p:spPr/>
        <p:txBody>
          <a:bodyPr/>
          <a:lstStyle/>
          <a:p>
            <a:fld id="{960407DB-C559-E044-A2CF-8D65EE91B9B9}" type="datetimeFigureOut">
              <a:rPr lang="en-US" smtClean="0"/>
              <a:t>5/18/21</a:t>
            </a:fld>
            <a:endParaRPr lang="en-US" dirty="0"/>
          </a:p>
        </p:txBody>
      </p:sp>
      <p:sp>
        <p:nvSpPr>
          <p:cNvPr id="6" name="Footer Placeholder 5">
            <a:extLst>
              <a:ext uri="{FF2B5EF4-FFF2-40B4-BE49-F238E27FC236}">
                <a16:creationId xmlns:a16="http://schemas.microsoft.com/office/drawing/2014/main" id="{F36C4314-4E7F-3A4A-BBCA-002EFA51D0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038155-B754-D14F-B7FA-8EBCF6738AAA}"/>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304293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940D-6794-3B42-9472-C074A13419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0390E7-573C-1246-BB6C-05A9BF6788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29D6E40-A925-3B47-A0F9-6F54B1FA44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6D89CB-29DA-A94E-8159-0FCDB0B215FF}"/>
              </a:ext>
            </a:extLst>
          </p:cNvPr>
          <p:cNvSpPr>
            <a:spLocks noGrp="1"/>
          </p:cNvSpPr>
          <p:nvPr>
            <p:ph type="dt" sz="half" idx="10"/>
          </p:nvPr>
        </p:nvSpPr>
        <p:spPr/>
        <p:txBody>
          <a:bodyPr/>
          <a:lstStyle/>
          <a:p>
            <a:fld id="{960407DB-C559-E044-A2CF-8D65EE91B9B9}" type="datetimeFigureOut">
              <a:rPr lang="en-US" smtClean="0"/>
              <a:t>5/18/21</a:t>
            </a:fld>
            <a:endParaRPr lang="en-US" dirty="0"/>
          </a:p>
        </p:txBody>
      </p:sp>
      <p:sp>
        <p:nvSpPr>
          <p:cNvPr id="6" name="Footer Placeholder 5">
            <a:extLst>
              <a:ext uri="{FF2B5EF4-FFF2-40B4-BE49-F238E27FC236}">
                <a16:creationId xmlns:a16="http://schemas.microsoft.com/office/drawing/2014/main" id="{FF3F0B59-3648-9342-8023-040ACDF42D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64F829-AF69-804E-89A7-181F9D56A8D0}"/>
              </a:ext>
            </a:extLst>
          </p:cNvPr>
          <p:cNvSpPr>
            <a:spLocks noGrp="1"/>
          </p:cNvSpPr>
          <p:nvPr>
            <p:ph type="sldNum" sz="quarter" idx="12"/>
          </p:nvPr>
        </p:nvSpPr>
        <p:spPr/>
        <p:txBody>
          <a:bodyPr/>
          <a:lstStyle/>
          <a:p>
            <a:fld id="{C84F0993-FED6-9B4F-8F31-88FCD29EFE74}" type="slidenum">
              <a:rPr lang="en-US" smtClean="0"/>
              <a:t>‹#›</a:t>
            </a:fld>
            <a:endParaRPr lang="en-US" dirty="0"/>
          </a:p>
        </p:txBody>
      </p:sp>
    </p:spTree>
    <p:extLst>
      <p:ext uri="{BB962C8B-B14F-4D97-AF65-F5344CB8AC3E}">
        <p14:creationId xmlns:p14="http://schemas.microsoft.com/office/powerpoint/2010/main" val="3916127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4E58BF-4008-1341-A4D1-923C4B6D3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0CADCD-2ED0-8340-B719-5F9BA1E1FA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00602-DA3E-6848-96EA-662D06A59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0407DB-C559-E044-A2CF-8D65EE91B9B9}" type="datetimeFigureOut">
              <a:rPr lang="en-US" smtClean="0"/>
              <a:t>5/18/21</a:t>
            </a:fld>
            <a:endParaRPr lang="en-US" dirty="0"/>
          </a:p>
        </p:txBody>
      </p:sp>
      <p:sp>
        <p:nvSpPr>
          <p:cNvPr id="5" name="Footer Placeholder 4">
            <a:extLst>
              <a:ext uri="{FF2B5EF4-FFF2-40B4-BE49-F238E27FC236}">
                <a16:creationId xmlns:a16="http://schemas.microsoft.com/office/drawing/2014/main" id="{92363D95-8A17-4748-9A45-E23CB7F275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26599E-3A4B-5E46-9F61-AC0F0EDBF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F0993-FED6-9B4F-8F31-88FCD29EFE74}" type="slidenum">
              <a:rPr lang="en-US" smtClean="0"/>
              <a:t>‹#›</a:t>
            </a:fld>
            <a:endParaRPr lang="en-US" dirty="0"/>
          </a:p>
        </p:txBody>
      </p:sp>
      <p:sp>
        <p:nvSpPr>
          <p:cNvPr id="7" name="Rectangle 6">
            <a:extLst>
              <a:ext uri="{FF2B5EF4-FFF2-40B4-BE49-F238E27FC236}">
                <a16:creationId xmlns:a16="http://schemas.microsoft.com/office/drawing/2014/main" id="{BAD4ECC2-E202-8B4C-83BE-FB997EA15203}"/>
              </a:ext>
            </a:extLst>
          </p:cNvPr>
          <p:cNvSpPr/>
          <p:nvPr userDrawn="1"/>
        </p:nvSpPr>
        <p:spPr>
          <a:xfrm>
            <a:off x="0" y="-10160"/>
            <a:ext cx="12212320" cy="1005840"/>
          </a:xfrm>
          <a:prstGeom prst="rect">
            <a:avLst/>
          </a:prstGeom>
          <a:solidFill>
            <a:srgbClr val="00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F3BFFA86-E38A-4544-A5B3-98DF4B340D6C}"/>
              </a:ext>
            </a:extLst>
          </p:cNvPr>
          <p:cNvPicPr>
            <a:picLocks noChangeAspect="1"/>
          </p:cNvPicPr>
          <p:nvPr userDrawn="1"/>
        </p:nvPicPr>
        <p:blipFill>
          <a:blip r:embed="rId13"/>
          <a:stretch>
            <a:fillRect/>
          </a:stretch>
        </p:blipFill>
        <p:spPr>
          <a:xfrm>
            <a:off x="-414521" y="-1026511"/>
            <a:ext cx="4177698" cy="2322346"/>
          </a:xfrm>
          <a:prstGeom prst="rect">
            <a:avLst/>
          </a:prstGeom>
        </p:spPr>
      </p:pic>
      <p:sp>
        <p:nvSpPr>
          <p:cNvPr id="9" name="TextBox 8">
            <a:extLst>
              <a:ext uri="{FF2B5EF4-FFF2-40B4-BE49-F238E27FC236}">
                <a16:creationId xmlns:a16="http://schemas.microsoft.com/office/drawing/2014/main" id="{FC15924C-2D14-5247-9716-C0170CFDFE21}"/>
              </a:ext>
            </a:extLst>
          </p:cNvPr>
          <p:cNvSpPr txBox="1"/>
          <p:nvPr userDrawn="1"/>
        </p:nvSpPr>
        <p:spPr>
          <a:xfrm>
            <a:off x="599440" y="304800"/>
            <a:ext cx="2265680" cy="430887"/>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UNIT 5</a:t>
            </a:r>
          </a:p>
        </p:txBody>
      </p:sp>
      <p:sp>
        <p:nvSpPr>
          <p:cNvPr id="10" name="TextBox 9">
            <a:extLst>
              <a:ext uri="{FF2B5EF4-FFF2-40B4-BE49-F238E27FC236}">
                <a16:creationId xmlns:a16="http://schemas.microsoft.com/office/drawing/2014/main" id="{9750CEC8-945A-F046-B052-5C3CE2AEC778}"/>
              </a:ext>
            </a:extLst>
          </p:cNvPr>
          <p:cNvSpPr txBox="1"/>
          <p:nvPr userDrawn="1"/>
        </p:nvSpPr>
        <p:spPr>
          <a:xfrm>
            <a:off x="5799589" y="304800"/>
            <a:ext cx="5849486" cy="461665"/>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EVENTS IN BELFAST 1920</a:t>
            </a:r>
            <a:r>
              <a:rPr lang="en-GB" sz="2400" b="1" dirty="0">
                <a:solidFill>
                  <a:schemeClr val="bg1"/>
                </a:solidFill>
                <a:latin typeface="Arial" panose="020B0604020202020204" pitchFamily="34" charset="0"/>
                <a:cs typeface="Arial" panose="020B0604020202020204" pitchFamily="34" charset="0"/>
              </a:rPr>
              <a:t>–</a:t>
            </a:r>
            <a:r>
              <a:rPr lang="en-US" sz="2400" b="1" dirty="0">
                <a:solidFill>
                  <a:schemeClr val="bg1"/>
                </a:solidFill>
                <a:latin typeface="Arial" panose="020B0604020202020204" pitchFamily="34" charset="0"/>
                <a:cs typeface="Arial" panose="020B0604020202020204" pitchFamily="34" charset="0"/>
              </a:rPr>
              <a:t>1921</a:t>
            </a:r>
            <a:endParaRPr lang="en-GB" sz="2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94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B0B03B-9CF8-624D-B745-3AEB5A004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7FAD73-9ED7-3747-AD48-2A840F7550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56B010-FC50-AE4D-9AB9-09A1D8203A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EC251-8C4C-724A-9C8A-DF11F9305DB1}" type="datetimeFigureOut">
              <a:rPr lang="en-GB" smtClean="0"/>
              <a:t>18/05/2021</a:t>
            </a:fld>
            <a:endParaRPr lang="en-GB" dirty="0"/>
          </a:p>
        </p:txBody>
      </p:sp>
      <p:sp>
        <p:nvSpPr>
          <p:cNvPr id="5" name="Footer Placeholder 4">
            <a:extLst>
              <a:ext uri="{FF2B5EF4-FFF2-40B4-BE49-F238E27FC236}">
                <a16:creationId xmlns:a16="http://schemas.microsoft.com/office/drawing/2014/main" id="{485D880B-AB4D-E346-B438-8599F7CB15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98EE585A-E0ED-E442-A030-4434192CCB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A58F80-A900-1B4B-B966-8F475614AAB6}" type="slidenum">
              <a:rPr lang="en-GB" smtClean="0"/>
              <a:t>‹#›</a:t>
            </a:fld>
            <a:endParaRPr lang="en-GB" dirty="0"/>
          </a:p>
        </p:txBody>
      </p:sp>
      <p:sp>
        <p:nvSpPr>
          <p:cNvPr id="7" name="Rectangle 6">
            <a:extLst>
              <a:ext uri="{FF2B5EF4-FFF2-40B4-BE49-F238E27FC236}">
                <a16:creationId xmlns:a16="http://schemas.microsoft.com/office/drawing/2014/main" id="{BEDC58DF-A68B-4E42-AE53-4DC1A88F0DEA}"/>
              </a:ext>
            </a:extLst>
          </p:cNvPr>
          <p:cNvSpPr/>
          <p:nvPr userDrawn="1"/>
        </p:nvSpPr>
        <p:spPr>
          <a:xfrm>
            <a:off x="0" y="0"/>
            <a:ext cx="12268200" cy="5962650"/>
          </a:xfrm>
          <a:prstGeom prst="rect">
            <a:avLst/>
          </a:prstGeom>
          <a:solidFill>
            <a:srgbClr val="00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96666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6.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6.png"/><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6.png"/><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hyperlink" Target="https://en.wikipedia.org/wiki/en:Creative_Commons"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8.jpg"/><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4A7E9B-C335-3B4F-B76E-232AE60AF90E}"/>
              </a:ext>
            </a:extLst>
          </p:cNvPr>
          <p:cNvSpPr txBox="1"/>
          <p:nvPr/>
        </p:nvSpPr>
        <p:spPr>
          <a:xfrm>
            <a:off x="770021" y="450947"/>
            <a:ext cx="4687503"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From Ulster to Northern Ireland, 1600–1925</a:t>
            </a:r>
          </a:p>
        </p:txBody>
      </p:sp>
      <p:pic>
        <p:nvPicPr>
          <p:cNvPr id="10" name="Picture 9">
            <a:extLst>
              <a:ext uri="{FF2B5EF4-FFF2-40B4-BE49-F238E27FC236}">
                <a16:creationId xmlns:a16="http://schemas.microsoft.com/office/drawing/2014/main" id="{8DB23B9E-A6E5-254F-BE40-D12C6ED54889}"/>
              </a:ext>
            </a:extLst>
          </p:cNvPr>
          <p:cNvPicPr>
            <a:picLocks noChangeAspect="1"/>
          </p:cNvPicPr>
          <p:nvPr/>
        </p:nvPicPr>
        <p:blipFill>
          <a:blip r:embed="rId2"/>
          <a:stretch>
            <a:fillRect/>
          </a:stretch>
        </p:blipFill>
        <p:spPr>
          <a:xfrm>
            <a:off x="10173903" y="539540"/>
            <a:ext cx="1488173" cy="753877"/>
          </a:xfrm>
          <a:prstGeom prst="rect">
            <a:avLst/>
          </a:prstGeom>
        </p:spPr>
      </p:pic>
      <p:grpSp>
        <p:nvGrpSpPr>
          <p:cNvPr id="15" name="Group 14">
            <a:extLst>
              <a:ext uri="{FF2B5EF4-FFF2-40B4-BE49-F238E27FC236}">
                <a16:creationId xmlns:a16="http://schemas.microsoft.com/office/drawing/2014/main" id="{D6104610-B0DE-524B-A37B-D88A5920EC2A}"/>
              </a:ext>
            </a:extLst>
          </p:cNvPr>
          <p:cNvGrpSpPr/>
          <p:nvPr/>
        </p:nvGrpSpPr>
        <p:grpSpPr>
          <a:xfrm>
            <a:off x="155476" y="2537455"/>
            <a:ext cx="6239175" cy="3358080"/>
            <a:chOff x="107349" y="2300438"/>
            <a:chExt cx="6239175" cy="3358080"/>
          </a:xfrm>
        </p:grpSpPr>
        <p:pic>
          <p:nvPicPr>
            <p:cNvPr id="12" name="Picture 11">
              <a:extLst>
                <a:ext uri="{FF2B5EF4-FFF2-40B4-BE49-F238E27FC236}">
                  <a16:creationId xmlns:a16="http://schemas.microsoft.com/office/drawing/2014/main" id="{3C1D4F99-215D-E940-BE49-7FA8A467AF5F}"/>
                </a:ext>
              </a:extLst>
            </p:cNvPr>
            <p:cNvPicPr>
              <a:picLocks noChangeAspect="1"/>
            </p:cNvPicPr>
            <p:nvPr/>
          </p:nvPicPr>
          <p:blipFill>
            <a:blip r:embed="rId3"/>
            <a:stretch>
              <a:fillRect/>
            </a:stretch>
          </p:blipFill>
          <p:spPr>
            <a:xfrm>
              <a:off x="107349" y="2300438"/>
              <a:ext cx="5743002" cy="3358080"/>
            </a:xfrm>
            <a:prstGeom prst="rect">
              <a:avLst/>
            </a:prstGeom>
          </p:spPr>
        </p:pic>
        <p:pic>
          <p:nvPicPr>
            <p:cNvPr id="14" name="Picture 13">
              <a:extLst>
                <a:ext uri="{FF2B5EF4-FFF2-40B4-BE49-F238E27FC236}">
                  <a16:creationId xmlns:a16="http://schemas.microsoft.com/office/drawing/2014/main" id="{5631EE25-90BB-214B-BA24-E1DFD7E2919F}"/>
                </a:ext>
              </a:extLst>
            </p:cNvPr>
            <p:cNvPicPr>
              <a:picLocks noChangeAspect="1"/>
            </p:cNvPicPr>
            <p:nvPr/>
          </p:nvPicPr>
          <p:blipFill>
            <a:blip r:embed="rId4"/>
            <a:stretch>
              <a:fillRect/>
            </a:stretch>
          </p:blipFill>
          <p:spPr>
            <a:xfrm>
              <a:off x="4568524" y="3169168"/>
              <a:ext cx="1778000" cy="1841500"/>
            </a:xfrm>
            <a:prstGeom prst="rect">
              <a:avLst/>
            </a:prstGeom>
          </p:spPr>
        </p:pic>
      </p:grpSp>
      <p:sp>
        <p:nvSpPr>
          <p:cNvPr id="4" name="TextBox 3">
            <a:extLst>
              <a:ext uri="{FF2B5EF4-FFF2-40B4-BE49-F238E27FC236}">
                <a16:creationId xmlns:a16="http://schemas.microsoft.com/office/drawing/2014/main" id="{681B76BB-6D5A-3A4C-9936-8831CD0D7E8D}"/>
              </a:ext>
            </a:extLst>
          </p:cNvPr>
          <p:cNvSpPr txBox="1"/>
          <p:nvPr/>
        </p:nvSpPr>
        <p:spPr>
          <a:xfrm>
            <a:off x="770021" y="4944092"/>
            <a:ext cx="9403882"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Events in Belfast 1920</a:t>
            </a:r>
            <a:r>
              <a:rPr lang="en-GB" sz="3600" b="1" dirty="0">
                <a:solidFill>
                  <a:schemeClr val="bg1"/>
                </a:solidFill>
                <a:latin typeface="Arial" panose="020B0604020202020204" pitchFamily="34" charset="0"/>
                <a:cs typeface="Arial" panose="020B0604020202020204" pitchFamily="34" charset="0"/>
              </a:rPr>
              <a:t>–</a:t>
            </a:r>
            <a:r>
              <a:rPr lang="en-US" sz="3600" b="1" dirty="0">
                <a:solidFill>
                  <a:schemeClr val="bg1"/>
                </a:solidFill>
                <a:latin typeface="Arial" panose="020B0604020202020204" pitchFamily="34" charset="0"/>
                <a:cs typeface="Arial" panose="020B0604020202020204" pitchFamily="34" charset="0"/>
              </a:rPr>
              <a:t>1921</a:t>
            </a:r>
            <a:endParaRPr lang="en-GB" sz="36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E9569F2-1059-D54B-B39E-5D603FBEC305}"/>
              </a:ext>
            </a:extLst>
          </p:cNvPr>
          <p:cNvSpPr txBox="1"/>
          <p:nvPr/>
        </p:nvSpPr>
        <p:spPr>
          <a:xfrm>
            <a:off x="770021" y="4374763"/>
            <a:ext cx="9403882" cy="646331"/>
          </a:xfrm>
          <a:prstGeom prst="rect">
            <a:avLst/>
          </a:prstGeom>
          <a:noFill/>
        </p:spPr>
        <p:txBody>
          <a:bodyPr wrap="square" rtlCol="0">
            <a:spAutoFit/>
          </a:bodyPr>
          <a:lstStyle/>
          <a:p>
            <a:r>
              <a:rPr lang="en-US" sz="3600" dirty="0">
                <a:solidFill>
                  <a:schemeClr val="bg1"/>
                </a:solidFill>
                <a:latin typeface="Arial" panose="020B0604020202020204" pitchFamily="34" charset="0"/>
                <a:cs typeface="Arial" panose="020B0604020202020204" pitchFamily="34" charset="0"/>
              </a:rPr>
              <a:t>Unit 5</a:t>
            </a:r>
            <a:endParaRPr lang="en-GB" sz="3600" dirty="0">
              <a:solidFill>
                <a:schemeClr val="bg1"/>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9F4B4BB-8596-8849-BF9A-B118ADBE4F0A}"/>
              </a:ext>
            </a:extLst>
          </p:cNvPr>
          <p:cNvCxnSpPr/>
          <p:nvPr/>
        </p:nvCxnSpPr>
        <p:spPr>
          <a:xfrm>
            <a:off x="846610" y="847549"/>
            <a:ext cx="4427621" cy="0"/>
          </a:xfrm>
          <a:prstGeom prst="line">
            <a:avLst/>
          </a:prstGeom>
          <a:ln w="12700">
            <a:solidFill>
              <a:srgbClr val="00B2D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27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7B18AB-9BB1-4E48-9E62-A83FF4C48CCF}"/>
              </a:ext>
            </a:extLst>
          </p:cNvPr>
          <p:cNvSpPr/>
          <p:nvPr/>
        </p:nvSpPr>
        <p:spPr>
          <a:xfrm>
            <a:off x="9488504" y="5009325"/>
            <a:ext cx="2160782" cy="2545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76A21088-4E39-6C49-9BD1-CC8D4380AC86}"/>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December 1920</a:t>
            </a:r>
          </a:p>
        </p:txBody>
      </p:sp>
      <p:sp>
        <p:nvSpPr>
          <p:cNvPr id="6" name="TextBox 5">
            <a:extLst>
              <a:ext uri="{FF2B5EF4-FFF2-40B4-BE49-F238E27FC236}">
                <a16:creationId xmlns:a16="http://schemas.microsoft.com/office/drawing/2014/main" id="{CA75B450-7CCF-204B-BAB1-957D01A53089}"/>
              </a:ext>
            </a:extLst>
          </p:cNvPr>
          <p:cNvSpPr txBox="1"/>
          <p:nvPr/>
        </p:nvSpPr>
        <p:spPr>
          <a:xfrm>
            <a:off x="599880" y="2119964"/>
            <a:ext cx="8553952" cy="1569660"/>
          </a:xfrm>
          <a:prstGeom prst="rect">
            <a:avLst/>
          </a:prstGeom>
          <a:noFill/>
        </p:spPr>
        <p:txBody>
          <a:bodyPr wrap="square" rtlCol="0">
            <a:spAutoFit/>
          </a:bodyPr>
          <a:lstStyle/>
          <a:p>
            <a:pPr>
              <a:spcBef>
                <a:spcPts val="1200"/>
              </a:spcBef>
              <a:spcAft>
                <a:spcPts val="600"/>
              </a:spcAft>
            </a:pPr>
            <a:r>
              <a:rPr lang="en-GB" sz="2400" dirty="0">
                <a:latin typeface="Arial" panose="020B0604020202020204" pitchFamily="34" charset="0"/>
                <a:cs typeface="Arial" panose="020B0604020202020204" pitchFamily="34" charset="0"/>
              </a:rPr>
              <a:t>For many Protestants in Belfast, and especially for those in isolated rural areas near what would become the border, the Specials were seen as defenders against the threat from the IRA.</a:t>
            </a:r>
          </a:p>
        </p:txBody>
      </p:sp>
      <p:sp>
        <p:nvSpPr>
          <p:cNvPr id="3" name="TextBox 2">
            <a:extLst>
              <a:ext uri="{FF2B5EF4-FFF2-40B4-BE49-F238E27FC236}">
                <a16:creationId xmlns:a16="http://schemas.microsoft.com/office/drawing/2014/main" id="{F56AB53C-5863-0C4A-8500-0536E9CC94D6}"/>
              </a:ext>
            </a:extLst>
          </p:cNvPr>
          <p:cNvSpPr txBox="1"/>
          <p:nvPr/>
        </p:nvSpPr>
        <p:spPr>
          <a:xfrm>
            <a:off x="1759124" y="5152948"/>
            <a:ext cx="7516473"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Listen to what Craig and his closest colleagues thought of the official police force, the Royal Irish Constabulary (RIC), and of other events in late 1920.</a:t>
            </a:r>
          </a:p>
        </p:txBody>
      </p:sp>
      <p:pic>
        <p:nvPicPr>
          <p:cNvPr id="12" name="Picture 11">
            <a:extLst>
              <a:ext uri="{FF2B5EF4-FFF2-40B4-BE49-F238E27FC236}">
                <a16:creationId xmlns:a16="http://schemas.microsoft.com/office/drawing/2014/main" id="{AB93AF3E-CB5F-5642-9DE4-0DFBCF82CE8F}"/>
              </a:ext>
            </a:extLst>
          </p:cNvPr>
          <p:cNvPicPr>
            <a:picLocks noChangeAspect="1"/>
          </p:cNvPicPr>
          <p:nvPr/>
        </p:nvPicPr>
        <p:blipFill>
          <a:blip r:embed="rId4"/>
          <a:stretch>
            <a:fillRect/>
          </a:stretch>
        </p:blipFill>
        <p:spPr>
          <a:xfrm>
            <a:off x="9488504" y="2257215"/>
            <a:ext cx="2160782" cy="2757683"/>
          </a:xfrm>
          <a:prstGeom prst="rect">
            <a:avLst/>
          </a:prstGeom>
        </p:spPr>
      </p:pic>
      <p:sp>
        <p:nvSpPr>
          <p:cNvPr id="13" name="TextBox 12">
            <a:extLst>
              <a:ext uri="{FF2B5EF4-FFF2-40B4-BE49-F238E27FC236}">
                <a16:creationId xmlns:a16="http://schemas.microsoft.com/office/drawing/2014/main" id="{AFACB577-FB6F-2446-8E3C-A85AFA1479A2}"/>
              </a:ext>
            </a:extLst>
          </p:cNvPr>
          <p:cNvSpPr txBox="1"/>
          <p:nvPr/>
        </p:nvSpPr>
        <p:spPr>
          <a:xfrm>
            <a:off x="619488" y="3936907"/>
            <a:ext cx="8514735"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Look at the wording on this piece of loyalist graffiti from 1920.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What message is it giving to the IRA?</a:t>
            </a:r>
            <a:endParaRPr lang="en-GB" sz="2400" dirty="0"/>
          </a:p>
        </p:txBody>
      </p:sp>
      <p:sp>
        <p:nvSpPr>
          <p:cNvPr id="14" name="TextBox 13">
            <a:extLst>
              <a:ext uri="{FF2B5EF4-FFF2-40B4-BE49-F238E27FC236}">
                <a16:creationId xmlns:a16="http://schemas.microsoft.com/office/drawing/2014/main" id="{BEF0CD3A-EC7F-6A41-999E-8CC5665C163B}"/>
              </a:ext>
            </a:extLst>
          </p:cNvPr>
          <p:cNvSpPr txBox="1"/>
          <p:nvPr/>
        </p:nvSpPr>
        <p:spPr>
          <a:xfrm>
            <a:off x="9419677" y="5344816"/>
            <a:ext cx="2160782" cy="769441"/>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The graffiti reads:</a:t>
            </a:r>
          </a:p>
          <a:p>
            <a:r>
              <a:rPr lang="en-GB" sz="1100" dirty="0">
                <a:latin typeface="Arial" panose="020B0604020202020204" pitchFamily="34" charset="0"/>
                <a:cs typeface="Arial" panose="020B0604020202020204" pitchFamily="34" charset="0"/>
              </a:rPr>
              <a:t>NO SURRENDER. IRA NAME YOUR DAY. THE B MEN ARE READY. 1688. 1690. 1920.</a:t>
            </a:r>
          </a:p>
        </p:txBody>
      </p:sp>
      <p:sp>
        <p:nvSpPr>
          <p:cNvPr id="9" name="TextBox 8">
            <a:extLst>
              <a:ext uri="{FF2B5EF4-FFF2-40B4-BE49-F238E27FC236}">
                <a16:creationId xmlns:a16="http://schemas.microsoft.com/office/drawing/2014/main" id="{3B6F7FA9-A214-E245-9A4D-AEA91810B064}"/>
              </a:ext>
            </a:extLst>
          </p:cNvPr>
          <p:cNvSpPr txBox="1"/>
          <p:nvPr/>
        </p:nvSpPr>
        <p:spPr>
          <a:xfrm>
            <a:off x="9777046" y="5003175"/>
            <a:ext cx="1867382"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Early loyalist mural</a:t>
            </a:r>
          </a:p>
        </p:txBody>
      </p:sp>
      <p:pic>
        <p:nvPicPr>
          <p:cNvPr id="4" name="December 1920">
            <a:hlinkClick r:id="" action="ppaction://media"/>
            <a:extLst>
              <a:ext uri="{FF2B5EF4-FFF2-40B4-BE49-F238E27FC236}">
                <a16:creationId xmlns:a16="http://schemas.microsoft.com/office/drawing/2014/main" id="{B85E49E3-577E-6844-B05F-C0D54E1B463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a:stretch/>
        </p:blipFill>
        <p:spPr>
          <a:xfrm>
            <a:off x="668101" y="5472294"/>
            <a:ext cx="812800" cy="565426"/>
          </a:xfrm>
          <a:prstGeom prst="rect">
            <a:avLst/>
          </a:prstGeom>
        </p:spPr>
      </p:pic>
    </p:spTree>
    <p:extLst>
      <p:ext uri="{BB962C8B-B14F-4D97-AF65-F5344CB8AC3E}">
        <p14:creationId xmlns:p14="http://schemas.microsoft.com/office/powerpoint/2010/main" val="42304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5A694D-1B85-F54C-9DAE-920A1830EDEC}"/>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January 1921</a:t>
            </a:r>
          </a:p>
        </p:txBody>
      </p:sp>
      <p:sp>
        <p:nvSpPr>
          <p:cNvPr id="6" name="TextBox 5">
            <a:extLst>
              <a:ext uri="{FF2B5EF4-FFF2-40B4-BE49-F238E27FC236}">
                <a16:creationId xmlns:a16="http://schemas.microsoft.com/office/drawing/2014/main" id="{66F41EA3-E08C-F64F-858D-42A6E8739821}"/>
              </a:ext>
            </a:extLst>
          </p:cNvPr>
          <p:cNvSpPr txBox="1"/>
          <p:nvPr/>
        </p:nvSpPr>
        <p:spPr>
          <a:xfrm>
            <a:off x="605642" y="2119964"/>
            <a:ext cx="9712831"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At this time the IRA in Ulster, particularly Belfast, is reorganised under the leadership of two very different men, Seamus Woods and Roger McCorley. Woods was a trainee accountant and a skilled organiser, while McCorley was committed to decisive action. He had been involved in the Swanzy killing in Lisburn in August 1920. </a:t>
            </a:r>
          </a:p>
        </p:txBody>
      </p:sp>
      <p:sp>
        <p:nvSpPr>
          <p:cNvPr id="9" name="TextBox 8">
            <a:extLst>
              <a:ext uri="{FF2B5EF4-FFF2-40B4-BE49-F238E27FC236}">
                <a16:creationId xmlns:a16="http://schemas.microsoft.com/office/drawing/2014/main" id="{23E68438-6D76-2245-A812-5F56F08ECE07}"/>
              </a:ext>
            </a:extLst>
          </p:cNvPr>
          <p:cNvSpPr txBox="1"/>
          <p:nvPr/>
        </p:nvSpPr>
        <p:spPr>
          <a:xfrm>
            <a:off x="1773876" y="4326194"/>
            <a:ext cx="6908111"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Listen to how they carried out an attack on the police in Belfast in January 1921.</a:t>
            </a:r>
            <a:endParaRPr lang="en-GB" sz="2400" dirty="0"/>
          </a:p>
        </p:txBody>
      </p:sp>
      <p:pic>
        <p:nvPicPr>
          <p:cNvPr id="2" name="January 1921">
            <a:hlinkClick r:id="" action="ppaction://media"/>
            <a:extLst>
              <a:ext uri="{FF2B5EF4-FFF2-40B4-BE49-F238E27FC236}">
                <a16:creationId xmlns:a16="http://schemas.microsoft.com/office/drawing/2014/main" id="{1C6878DD-0F3E-7646-8F76-E885642DFF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a:stretch/>
        </p:blipFill>
        <p:spPr>
          <a:xfrm>
            <a:off x="665616" y="4468078"/>
            <a:ext cx="812800" cy="565426"/>
          </a:xfrm>
          <a:prstGeom prst="rect">
            <a:avLst/>
          </a:prstGeom>
        </p:spPr>
      </p:pic>
    </p:spTree>
    <p:extLst>
      <p:ext uri="{BB962C8B-B14F-4D97-AF65-F5344CB8AC3E}">
        <p14:creationId xmlns:p14="http://schemas.microsoft.com/office/powerpoint/2010/main" val="302926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79D289-814E-A044-AC25-AB312D8C2919}"/>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March 1921</a:t>
            </a:r>
          </a:p>
        </p:txBody>
      </p:sp>
      <p:sp>
        <p:nvSpPr>
          <p:cNvPr id="4" name="TextBox 3">
            <a:extLst>
              <a:ext uri="{FF2B5EF4-FFF2-40B4-BE49-F238E27FC236}">
                <a16:creationId xmlns:a16="http://schemas.microsoft.com/office/drawing/2014/main" id="{73B2432B-CDBF-354A-9600-5A7F095C9B5E}"/>
              </a:ext>
            </a:extLst>
          </p:cNvPr>
          <p:cNvSpPr txBox="1"/>
          <p:nvPr/>
        </p:nvSpPr>
        <p:spPr>
          <a:xfrm>
            <a:off x="599880" y="2119964"/>
            <a:ext cx="10441746" cy="2308324"/>
          </a:xfrm>
          <a:prstGeom prst="rect">
            <a:avLst/>
          </a:prstGeom>
          <a:noFill/>
        </p:spPr>
        <p:txBody>
          <a:bodyPr wrap="square" rtlCol="0">
            <a:spAutoFit/>
          </a:bodyPr>
          <a:lstStyle/>
          <a:p>
            <a:pPr>
              <a:spcBef>
                <a:spcPts val="1200"/>
              </a:spcBef>
              <a:spcAft>
                <a:spcPts val="600"/>
              </a:spcAft>
            </a:pPr>
            <a:r>
              <a:rPr lang="en-GB" sz="2400" dirty="0">
                <a:latin typeface="Arial" panose="020B0604020202020204" pitchFamily="34" charset="0"/>
                <a:cs typeface="Arial" panose="020B0604020202020204" pitchFamily="34" charset="0"/>
              </a:rPr>
              <a:t>Roger McCorley led the Active Service Unit in shooting dead three police officers in Victoria Street, Belfast, close to Musgrave Street Barracks. He was less worried than some of his fellow northern IRA leaders about provoking violent reprisals by Protestant extremists against innocent Catholics. An IRA plan to burn down many of Belfast’s key buildings was called off at the last minute.</a:t>
            </a:r>
          </a:p>
        </p:txBody>
      </p:sp>
      <p:sp>
        <p:nvSpPr>
          <p:cNvPr id="5" name="Rounded Rectangle 4">
            <a:extLst>
              <a:ext uri="{FF2B5EF4-FFF2-40B4-BE49-F238E27FC236}">
                <a16:creationId xmlns:a16="http://schemas.microsoft.com/office/drawing/2014/main" id="{E82217A7-821A-AF4C-815B-AAEC11D1E7BA}"/>
              </a:ext>
            </a:extLst>
          </p:cNvPr>
          <p:cNvSpPr/>
          <p:nvPr/>
        </p:nvSpPr>
        <p:spPr>
          <a:xfrm>
            <a:off x="722641" y="4752226"/>
            <a:ext cx="8716327" cy="1206122"/>
          </a:xfrm>
          <a:prstGeom prst="roundRect">
            <a:avLst/>
          </a:prstGeom>
          <a:noFill/>
          <a:ln w="38100">
            <a:solidFill>
              <a:srgbClr val="1E9AC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56E0CA1E-BF38-2E42-8840-9D92B8016AA9}"/>
              </a:ext>
            </a:extLst>
          </p:cNvPr>
          <p:cNvSpPr txBox="1"/>
          <p:nvPr/>
        </p:nvSpPr>
        <p:spPr>
          <a:xfrm>
            <a:off x="877021" y="4929989"/>
            <a:ext cx="8188322"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Do you think McCorley was right to show little concern for </a:t>
            </a:r>
          </a:p>
          <a:p>
            <a:r>
              <a:rPr lang="en-GB" sz="2400" dirty="0">
                <a:latin typeface="Arial" panose="020B0604020202020204" pitchFamily="34" charset="0"/>
                <a:cs typeface="Arial" panose="020B0604020202020204" pitchFamily="34" charset="0"/>
              </a:rPr>
              <a:t>the consequences of IRA actions for local Catholic people?</a:t>
            </a:r>
          </a:p>
        </p:txBody>
      </p:sp>
      <p:pic>
        <p:nvPicPr>
          <p:cNvPr id="10" name="Picture 9">
            <a:extLst>
              <a:ext uri="{FF2B5EF4-FFF2-40B4-BE49-F238E27FC236}">
                <a16:creationId xmlns:a16="http://schemas.microsoft.com/office/drawing/2014/main" id="{ADC8350B-2E1E-8947-9A8C-7C59F8AEB3F9}"/>
              </a:ext>
            </a:extLst>
          </p:cNvPr>
          <p:cNvPicPr>
            <a:picLocks noChangeAspect="1"/>
          </p:cNvPicPr>
          <p:nvPr/>
        </p:nvPicPr>
        <p:blipFill>
          <a:blip r:embed="rId2"/>
          <a:stretch>
            <a:fillRect/>
          </a:stretch>
        </p:blipFill>
        <p:spPr>
          <a:xfrm>
            <a:off x="8864350" y="4428288"/>
            <a:ext cx="1149235" cy="1062500"/>
          </a:xfrm>
          <a:prstGeom prst="rect">
            <a:avLst/>
          </a:prstGeom>
        </p:spPr>
      </p:pic>
    </p:spTree>
    <p:extLst>
      <p:ext uri="{BB962C8B-B14F-4D97-AF65-F5344CB8AC3E}">
        <p14:creationId xmlns:p14="http://schemas.microsoft.com/office/powerpoint/2010/main" val="639216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80BE56-284E-8D48-A0E3-BBC7E48A94BF}"/>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April 1921</a:t>
            </a:r>
          </a:p>
        </p:txBody>
      </p:sp>
      <p:sp>
        <p:nvSpPr>
          <p:cNvPr id="4" name="TextBox 3">
            <a:extLst>
              <a:ext uri="{FF2B5EF4-FFF2-40B4-BE49-F238E27FC236}">
                <a16:creationId xmlns:a16="http://schemas.microsoft.com/office/drawing/2014/main" id="{BC24B1CF-6093-A241-925A-A8DC94BF1485}"/>
              </a:ext>
            </a:extLst>
          </p:cNvPr>
          <p:cNvSpPr txBox="1"/>
          <p:nvPr/>
        </p:nvSpPr>
        <p:spPr>
          <a:xfrm>
            <a:off x="599880" y="2119964"/>
            <a:ext cx="10441746" cy="1200329"/>
          </a:xfrm>
          <a:prstGeom prst="rect">
            <a:avLst/>
          </a:prstGeom>
          <a:noFill/>
        </p:spPr>
        <p:txBody>
          <a:bodyPr wrap="square" rtlCol="0">
            <a:spAutoFit/>
          </a:bodyPr>
          <a:lstStyle/>
          <a:p>
            <a:pPr>
              <a:spcBef>
                <a:spcPts val="1200"/>
              </a:spcBef>
              <a:spcAft>
                <a:spcPts val="600"/>
              </a:spcAft>
            </a:pPr>
            <a:r>
              <a:rPr lang="en-GB" sz="2400" dirty="0">
                <a:latin typeface="Arial" panose="020B0604020202020204" pitchFamily="34" charset="0"/>
                <a:cs typeface="Arial" panose="020B0604020202020204" pitchFamily="34" charset="0"/>
              </a:rPr>
              <a:t>During this month McCorley’s IRA unit killed two policemen in Donegall Place Belfast, facing the City Hall. Also, the IRA was active in border areas, a matter of weeks before Northern Ireland was established.</a:t>
            </a:r>
          </a:p>
        </p:txBody>
      </p:sp>
    </p:spTree>
    <p:extLst>
      <p:ext uri="{BB962C8B-B14F-4D97-AF65-F5344CB8AC3E}">
        <p14:creationId xmlns:p14="http://schemas.microsoft.com/office/powerpoint/2010/main" val="1053358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78D8AC-6BF6-2A43-8683-32B984E54CA1}"/>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May 1921</a:t>
            </a:r>
          </a:p>
        </p:txBody>
      </p:sp>
      <p:sp>
        <p:nvSpPr>
          <p:cNvPr id="4" name="TextBox 3">
            <a:extLst>
              <a:ext uri="{FF2B5EF4-FFF2-40B4-BE49-F238E27FC236}">
                <a16:creationId xmlns:a16="http://schemas.microsoft.com/office/drawing/2014/main" id="{51F71253-7B75-954F-B92C-4F5685BEB9D8}"/>
              </a:ext>
            </a:extLst>
          </p:cNvPr>
          <p:cNvSpPr txBox="1"/>
          <p:nvPr/>
        </p:nvSpPr>
        <p:spPr>
          <a:xfrm>
            <a:off x="599880" y="2119964"/>
            <a:ext cx="10441746" cy="3877985"/>
          </a:xfrm>
          <a:prstGeom prst="rect">
            <a:avLst/>
          </a:prstGeom>
          <a:noFill/>
        </p:spPr>
        <p:txBody>
          <a:bodyPr wrap="square" rtlCol="0">
            <a:spAutoFit/>
          </a:bodyPr>
          <a:lstStyle/>
          <a:p>
            <a:pPr>
              <a:spcBef>
                <a:spcPts val="1200"/>
              </a:spcBef>
              <a:spcAft>
                <a:spcPts val="600"/>
              </a:spcAft>
            </a:pPr>
            <a:r>
              <a:rPr lang="en-GB" sz="2400" dirty="0">
                <a:latin typeface="Arial" panose="020B0604020202020204" pitchFamily="34" charset="0"/>
                <a:cs typeface="Arial" panose="020B0604020202020204" pitchFamily="34" charset="0"/>
              </a:rPr>
              <a:t>On the 5 May, Craig made a significant attempt to promote peace when he travelled south for a meeting with Éamon de Valera, Sinn Féin leader, at a secret location outside Dublin. However, the discussions between the two leaders produced no agreement. Craig’s unionist colleagues in Ulster were very suspicious of the meeting.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 </a:t>
            </a:r>
            <a:br>
              <a:rPr lang="en-GB" sz="2400" dirty="0">
                <a:latin typeface="Arial" panose="020B0604020202020204" pitchFamily="34" charset="0"/>
                <a:cs typeface="Arial" panose="020B0604020202020204" pitchFamily="34" charset="0"/>
              </a:rPr>
            </a:br>
            <a:endParaRPr lang="en-GB" sz="2400" dirty="0">
              <a:latin typeface="Arial" panose="020B0604020202020204" pitchFamily="34" charset="0"/>
              <a:cs typeface="Arial" panose="020B0604020202020204" pitchFamily="34" charset="0"/>
            </a:endParaRPr>
          </a:p>
          <a:p>
            <a:pPr>
              <a:spcBef>
                <a:spcPts val="1200"/>
              </a:spcBef>
              <a:spcAft>
                <a:spcPts val="600"/>
              </a:spcAft>
            </a:pPr>
            <a:endParaRPr lang="en-GB" sz="2400" dirty="0">
              <a:latin typeface="Arial" panose="020B0604020202020204" pitchFamily="34" charset="0"/>
              <a:cs typeface="Arial" panose="020B0604020202020204" pitchFamily="34" charset="0"/>
            </a:endParaRPr>
          </a:p>
          <a:p>
            <a:pPr>
              <a:spcBef>
                <a:spcPts val="1200"/>
              </a:spcBef>
              <a:spcAft>
                <a:spcPts val="600"/>
              </a:spcAft>
            </a:pPr>
            <a:r>
              <a:rPr lang="en-GB" sz="2400" dirty="0">
                <a:latin typeface="Arial" panose="020B0604020202020204" pitchFamily="34" charset="0"/>
                <a:cs typeface="Arial" panose="020B0604020202020204" pitchFamily="34" charset="0"/>
              </a:rPr>
              <a:t>Elections for the Northern Ireland Parliament took place on 24</a:t>
            </a:r>
            <a:r>
              <a:rPr lang="en-GB" sz="2400" baseline="300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May.</a:t>
            </a:r>
          </a:p>
        </p:txBody>
      </p:sp>
      <p:sp>
        <p:nvSpPr>
          <p:cNvPr id="7" name="Rounded Rectangle 6">
            <a:extLst>
              <a:ext uri="{FF2B5EF4-FFF2-40B4-BE49-F238E27FC236}">
                <a16:creationId xmlns:a16="http://schemas.microsoft.com/office/drawing/2014/main" id="{8F337A3C-7FE5-6E41-8349-47E6AC967C3A}"/>
              </a:ext>
            </a:extLst>
          </p:cNvPr>
          <p:cNvSpPr/>
          <p:nvPr/>
        </p:nvSpPr>
        <p:spPr>
          <a:xfrm>
            <a:off x="722641" y="4428288"/>
            <a:ext cx="6100946" cy="774454"/>
          </a:xfrm>
          <a:prstGeom prst="roundRect">
            <a:avLst/>
          </a:prstGeom>
          <a:noFill/>
          <a:ln w="38100">
            <a:solidFill>
              <a:srgbClr val="1E9AC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D70F4A03-18E6-5347-9AFA-F177DA470E72}"/>
              </a:ext>
            </a:extLst>
          </p:cNvPr>
          <p:cNvPicPr>
            <a:picLocks noChangeAspect="1"/>
          </p:cNvPicPr>
          <p:nvPr/>
        </p:nvPicPr>
        <p:blipFill>
          <a:blip r:embed="rId2"/>
          <a:stretch>
            <a:fillRect/>
          </a:stretch>
        </p:blipFill>
        <p:spPr>
          <a:xfrm>
            <a:off x="6387608" y="4006596"/>
            <a:ext cx="1149235" cy="1062500"/>
          </a:xfrm>
          <a:prstGeom prst="rect">
            <a:avLst/>
          </a:prstGeom>
        </p:spPr>
      </p:pic>
      <p:sp>
        <p:nvSpPr>
          <p:cNvPr id="9" name="TextBox 8">
            <a:extLst>
              <a:ext uri="{FF2B5EF4-FFF2-40B4-BE49-F238E27FC236}">
                <a16:creationId xmlns:a16="http://schemas.microsoft.com/office/drawing/2014/main" id="{E82A0552-D4AF-B54D-9D9F-13112B2C3FFD}"/>
              </a:ext>
            </a:extLst>
          </p:cNvPr>
          <p:cNvSpPr txBox="1"/>
          <p:nvPr/>
        </p:nvSpPr>
        <p:spPr>
          <a:xfrm>
            <a:off x="861280" y="4569684"/>
            <a:ext cx="7682952"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Why do you think they were suspicious?</a:t>
            </a:r>
            <a:endParaRPr lang="en-GB" sz="2400" dirty="0"/>
          </a:p>
        </p:txBody>
      </p:sp>
    </p:spTree>
    <p:extLst>
      <p:ext uri="{BB962C8B-B14F-4D97-AF65-F5344CB8AC3E}">
        <p14:creationId xmlns:p14="http://schemas.microsoft.com/office/powerpoint/2010/main" val="2431348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B3AFDE-6383-7D45-BC36-483B0F6B6309}"/>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June 1921</a:t>
            </a:r>
          </a:p>
        </p:txBody>
      </p:sp>
      <p:sp>
        <p:nvSpPr>
          <p:cNvPr id="4" name="TextBox 3">
            <a:extLst>
              <a:ext uri="{FF2B5EF4-FFF2-40B4-BE49-F238E27FC236}">
                <a16:creationId xmlns:a16="http://schemas.microsoft.com/office/drawing/2014/main" id="{A9D365AA-28A4-694F-A488-27F949063FF1}"/>
              </a:ext>
            </a:extLst>
          </p:cNvPr>
          <p:cNvSpPr txBox="1"/>
          <p:nvPr/>
        </p:nvSpPr>
        <p:spPr>
          <a:xfrm>
            <a:off x="599880" y="2119964"/>
            <a:ext cx="10923526" cy="3046988"/>
          </a:xfrm>
          <a:prstGeom prst="rect">
            <a:avLst/>
          </a:prstGeom>
          <a:noFill/>
        </p:spPr>
        <p:txBody>
          <a:bodyPr wrap="square" rtlCol="0">
            <a:spAutoFit/>
          </a:bodyPr>
          <a:lstStyle/>
          <a:p>
            <a:pPr>
              <a:spcBef>
                <a:spcPts val="1200"/>
              </a:spcBef>
            </a:pPr>
            <a:r>
              <a:rPr lang="en-GB" sz="2400" dirty="0">
                <a:latin typeface="Arial" panose="020B0604020202020204" pitchFamily="34" charset="0"/>
                <a:cs typeface="Arial" panose="020B0604020202020204" pitchFamily="34" charset="0"/>
              </a:rPr>
              <a:t>The new Parliament opens on 22 June: the same month in which 14 people were killed and 76 wounded.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Éamon Phoenix tells us more: ‘</a:t>
            </a:r>
            <a:r>
              <a:rPr lang="en-GB" sz="2400" i="1" dirty="0">
                <a:latin typeface="Arial" panose="020B0604020202020204" pitchFamily="34" charset="0"/>
                <a:cs typeface="Arial" panose="020B0604020202020204" pitchFamily="34" charset="0"/>
              </a:rPr>
              <a:t>The starting point for this cycle of violence was undoubtedly the shooting of three RIC members on 11 June by the IRA. This started a violent backlash against the local Catholic community, in the course of which three young men were dragged from their beds and murdered. Suspicion in nationalist areas fell upon the feared and increasingly hated Specials</a:t>
            </a:r>
            <a:r>
              <a:rPr lang="en-GB" sz="2400"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26FE9549-F040-4F4F-AB86-A2A9E3E90906}"/>
              </a:ext>
            </a:extLst>
          </p:cNvPr>
          <p:cNvSpPr txBox="1"/>
          <p:nvPr/>
        </p:nvSpPr>
        <p:spPr>
          <a:xfrm>
            <a:off x="766916" y="5476568"/>
            <a:ext cx="7993626" cy="830997"/>
          </a:xfrm>
          <a:prstGeom prst="rect">
            <a:avLst/>
          </a:prstGeom>
          <a:noFill/>
        </p:spPr>
        <p:txBody>
          <a:bodyPr wrap="square" rtlCol="0">
            <a:spAutoFit/>
          </a:bodyPr>
          <a:lstStyle/>
          <a:p>
            <a:pPr>
              <a:spcBef>
                <a:spcPts val="1200"/>
              </a:spcBef>
            </a:pPr>
            <a:r>
              <a:rPr lang="en-GB" sz="2400" dirty="0">
                <a:latin typeface="Arial" panose="020B0604020202020204" pitchFamily="34" charset="0"/>
                <a:cs typeface="Arial" panose="020B0604020202020204" pitchFamily="34" charset="0"/>
              </a:rPr>
              <a:t>Why do you think Craig and his government were very keen to keep tight control of Belfast in June 1921?</a:t>
            </a:r>
          </a:p>
        </p:txBody>
      </p:sp>
      <p:sp>
        <p:nvSpPr>
          <p:cNvPr id="8" name="Rounded Rectangle 7">
            <a:extLst>
              <a:ext uri="{FF2B5EF4-FFF2-40B4-BE49-F238E27FC236}">
                <a16:creationId xmlns:a16="http://schemas.microsoft.com/office/drawing/2014/main" id="{309128AA-D211-894D-BC7F-346A07A30431}"/>
              </a:ext>
            </a:extLst>
          </p:cNvPr>
          <p:cNvSpPr/>
          <p:nvPr/>
        </p:nvSpPr>
        <p:spPr>
          <a:xfrm>
            <a:off x="599879" y="5374907"/>
            <a:ext cx="8524455" cy="1045558"/>
          </a:xfrm>
          <a:prstGeom prst="roundRect">
            <a:avLst/>
          </a:prstGeom>
          <a:noFill/>
          <a:ln w="38100">
            <a:solidFill>
              <a:srgbClr val="1E9AC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32E7D34F-F0D6-CB43-B457-15909E50F2C6}"/>
              </a:ext>
            </a:extLst>
          </p:cNvPr>
          <p:cNvPicPr>
            <a:picLocks noChangeAspect="1"/>
          </p:cNvPicPr>
          <p:nvPr/>
        </p:nvPicPr>
        <p:blipFill>
          <a:blip r:embed="rId2"/>
          <a:stretch>
            <a:fillRect/>
          </a:stretch>
        </p:blipFill>
        <p:spPr>
          <a:xfrm>
            <a:off x="8367821" y="5166952"/>
            <a:ext cx="1149235" cy="1062500"/>
          </a:xfrm>
          <a:prstGeom prst="rect">
            <a:avLst/>
          </a:prstGeom>
        </p:spPr>
      </p:pic>
    </p:spTree>
    <p:extLst>
      <p:ext uri="{BB962C8B-B14F-4D97-AF65-F5344CB8AC3E}">
        <p14:creationId xmlns:p14="http://schemas.microsoft.com/office/powerpoint/2010/main" val="1810710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90E5E2-A027-A54A-B693-E92A029A3A4E}"/>
              </a:ext>
            </a:extLst>
          </p:cNvPr>
          <p:cNvSpPr>
            <a:spLocks noGrp="1"/>
          </p:cNvSpPr>
          <p:nvPr>
            <p:ph idx="1"/>
          </p:nvPr>
        </p:nvSpPr>
        <p:spPr>
          <a:xfrm>
            <a:off x="1744380" y="3226693"/>
            <a:ext cx="8648318" cy="3036455"/>
          </a:xfrm>
        </p:spPr>
        <p:txBody>
          <a:bodyPr>
            <a:normAutofit/>
          </a:bodyPr>
          <a:lstStyle/>
          <a:p>
            <a:pPr marL="0" indent="0">
              <a:lnSpc>
                <a:spcPct val="110000"/>
              </a:lnSpc>
              <a:buNone/>
            </a:pPr>
            <a:r>
              <a:rPr lang="en-GB" sz="2600" dirty="0">
                <a:latin typeface="Arial" panose="020B0604020202020204" pitchFamily="34" charset="0"/>
                <a:cs typeface="Arial" panose="020B0604020202020204" pitchFamily="34" charset="0"/>
              </a:rPr>
              <a:t>Many unionists saw the truce as a betrayal and a sellout: ‘They were particularly angered by the sight of policemen and soldiers meeting IRA officers on a semi-official basis.’ (Dr Fearghal McGarry, QUB).</a:t>
            </a:r>
            <a:br>
              <a:rPr lang="en-GB" dirty="0"/>
            </a:br>
            <a:r>
              <a:rPr lang="en-GB" dirty="0"/>
              <a:t> </a:t>
            </a:r>
          </a:p>
          <a:p>
            <a:pPr marL="0" indent="0">
              <a:buNone/>
            </a:pPr>
            <a:endParaRPr lang="en-US" sz="1800" dirty="0"/>
          </a:p>
        </p:txBody>
      </p:sp>
      <p:sp>
        <p:nvSpPr>
          <p:cNvPr id="5" name="TextBox 4">
            <a:extLst>
              <a:ext uri="{FF2B5EF4-FFF2-40B4-BE49-F238E27FC236}">
                <a16:creationId xmlns:a16="http://schemas.microsoft.com/office/drawing/2014/main" id="{637A690F-32D7-B74F-82E8-EE88A836F2C6}"/>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July 1921</a:t>
            </a:r>
          </a:p>
        </p:txBody>
      </p:sp>
      <p:sp>
        <p:nvSpPr>
          <p:cNvPr id="6" name="TextBox 5">
            <a:extLst>
              <a:ext uri="{FF2B5EF4-FFF2-40B4-BE49-F238E27FC236}">
                <a16:creationId xmlns:a16="http://schemas.microsoft.com/office/drawing/2014/main" id="{C2407EA2-52D8-6B4D-AC03-7302BB70D783}"/>
              </a:ext>
            </a:extLst>
          </p:cNvPr>
          <p:cNvSpPr txBox="1"/>
          <p:nvPr/>
        </p:nvSpPr>
        <p:spPr>
          <a:xfrm>
            <a:off x="1773876" y="2119964"/>
            <a:ext cx="9690537" cy="830997"/>
          </a:xfrm>
          <a:prstGeom prst="rect">
            <a:avLst/>
          </a:prstGeom>
          <a:noFill/>
        </p:spPr>
        <p:txBody>
          <a:bodyPr wrap="square" rtlCol="0">
            <a:spAutoFit/>
          </a:bodyPr>
          <a:lstStyle/>
          <a:p>
            <a:pPr>
              <a:spcBef>
                <a:spcPts val="1200"/>
              </a:spcBef>
              <a:spcAft>
                <a:spcPts val="600"/>
              </a:spcAft>
            </a:pPr>
            <a:r>
              <a:rPr lang="en-GB" sz="2400" dirty="0">
                <a:latin typeface="Arial" panose="020B0604020202020204" pitchFamily="34" charset="0"/>
                <a:cs typeface="Arial" panose="020B0604020202020204" pitchFamily="34" charset="0"/>
              </a:rPr>
              <a:t>A truce comes into effect in the Anglo-Irish War/War of Independence at noon on the 11</a:t>
            </a:r>
            <a:r>
              <a:rPr lang="en-GB" sz="2400" baseline="30000" dirty="0">
                <a:latin typeface="Arial" panose="020B0604020202020204" pitchFamily="34" charset="0"/>
                <a:cs typeface="Arial" panose="020B0604020202020204" pitchFamily="34" charset="0"/>
              </a:rPr>
              <a:t>th</a:t>
            </a:r>
            <a:r>
              <a:rPr lang="en-GB" sz="2400" dirty="0">
                <a:latin typeface="Arial" panose="020B0604020202020204" pitchFamily="34" charset="0"/>
                <a:cs typeface="Arial" panose="020B0604020202020204" pitchFamily="34" charset="0"/>
              </a:rPr>
              <a:t>.</a:t>
            </a:r>
          </a:p>
        </p:txBody>
      </p:sp>
      <p:sp>
        <p:nvSpPr>
          <p:cNvPr id="10" name="Rounded Rectangle 9">
            <a:extLst>
              <a:ext uri="{FF2B5EF4-FFF2-40B4-BE49-F238E27FC236}">
                <a16:creationId xmlns:a16="http://schemas.microsoft.com/office/drawing/2014/main" id="{BA6F6E2D-B874-E84F-87F9-26A2220DCA71}"/>
              </a:ext>
            </a:extLst>
          </p:cNvPr>
          <p:cNvSpPr/>
          <p:nvPr/>
        </p:nvSpPr>
        <p:spPr>
          <a:xfrm>
            <a:off x="1848465" y="5334125"/>
            <a:ext cx="8396749" cy="789486"/>
          </a:xfrm>
          <a:prstGeom prst="roundRect">
            <a:avLst/>
          </a:prstGeom>
          <a:noFill/>
          <a:ln w="38100">
            <a:solidFill>
              <a:srgbClr val="1E9AC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19786270-E0AF-B145-9B91-B6A0321B1A42}"/>
              </a:ext>
            </a:extLst>
          </p:cNvPr>
          <p:cNvPicPr>
            <a:picLocks noChangeAspect="1"/>
          </p:cNvPicPr>
          <p:nvPr/>
        </p:nvPicPr>
        <p:blipFill>
          <a:blip r:embed="rId4"/>
          <a:stretch>
            <a:fillRect/>
          </a:stretch>
        </p:blipFill>
        <p:spPr>
          <a:xfrm>
            <a:off x="9459203" y="4917403"/>
            <a:ext cx="1149235" cy="1062500"/>
          </a:xfrm>
          <a:prstGeom prst="rect">
            <a:avLst/>
          </a:prstGeom>
        </p:spPr>
      </p:pic>
      <p:sp>
        <p:nvSpPr>
          <p:cNvPr id="12" name="TextBox 11">
            <a:extLst>
              <a:ext uri="{FF2B5EF4-FFF2-40B4-BE49-F238E27FC236}">
                <a16:creationId xmlns:a16="http://schemas.microsoft.com/office/drawing/2014/main" id="{7C38C7CC-A8E3-3D45-A5EB-C4200419BB1D}"/>
              </a:ext>
            </a:extLst>
          </p:cNvPr>
          <p:cNvSpPr txBox="1"/>
          <p:nvPr/>
        </p:nvSpPr>
        <p:spPr>
          <a:xfrm>
            <a:off x="1992783" y="5498035"/>
            <a:ext cx="8151511"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Why do you think unionists were so angry about this? </a:t>
            </a:r>
          </a:p>
        </p:txBody>
      </p:sp>
      <p:pic>
        <p:nvPicPr>
          <p:cNvPr id="2" name="July 1921">
            <a:hlinkClick r:id="" action="ppaction://media"/>
            <a:extLst>
              <a:ext uri="{FF2B5EF4-FFF2-40B4-BE49-F238E27FC236}">
                <a16:creationId xmlns:a16="http://schemas.microsoft.com/office/drawing/2014/main" id="{EADC6ADD-F1EB-D849-A732-CA0631D1D2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a:stretch/>
        </p:blipFill>
        <p:spPr>
          <a:xfrm>
            <a:off x="662271" y="2214135"/>
            <a:ext cx="812800" cy="565426"/>
          </a:xfrm>
          <a:prstGeom prst="rect">
            <a:avLst/>
          </a:prstGeom>
        </p:spPr>
      </p:pic>
    </p:spTree>
    <p:extLst>
      <p:ext uri="{BB962C8B-B14F-4D97-AF65-F5344CB8AC3E}">
        <p14:creationId xmlns:p14="http://schemas.microsoft.com/office/powerpoint/2010/main" val="114975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90E5E2-A027-A54A-B693-E92A029A3A4E}"/>
              </a:ext>
            </a:extLst>
          </p:cNvPr>
          <p:cNvSpPr>
            <a:spLocks noGrp="1"/>
          </p:cNvSpPr>
          <p:nvPr>
            <p:ph idx="1"/>
          </p:nvPr>
        </p:nvSpPr>
        <p:spPr>
          <a:xfrm>
            <a:off x="1737483" y="3077894"/>
            <a:ext cx="7593087" cy="1671950"/>
          </a:xfrm>
        </p:spPr>
        <p:txBody>
          <a:bodyPr>
            <a:normAutofit/>
          </a:bodyPr>
          <a:lstStyle/>
          <a:p>
            <a:pPr marL="0" indent="0">
              <a:lnSpc>
                <a:spcPct val="110000"/>
              </a:lnSpc>
              <a:buNone/>
            </a:pPr>
            <a:r>
              <a:rPr lang="en-GB" sz="2400" dirty="0">
                <a:latin typeface="Arial" panose="020B0604020202020204" pitchFamily="34" charset="0"/>
                <a:cs typeface="Arial" panose="020B0604020202020204" pitchFamily="34" charset="0"/>
              </a:rPr>
              <a:t>On the 6 December the Anglo-Irish Treaty was signed, including reference to a Boundary Commission to determine the borders of Northern Ireland – hardly likely to calm the stormy waters of the new state.</a:t>
            </a:r>
            <a:endParaRPr lang="en-GB" sz="2400" u="sng"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E7ED00B-A080-394A-A146-859163C8BADA}"/>
              </a:ext>
            </a:extLst>
          </p:cNvPr>
          <p:cNvSpPr txBox="1"/>
          <p:nvPr/>
        </p:nvSpPr>
        <p:spPr>
          <a:xfrm>
            <a:off x="605641" y="1327234"/>
            <a:ext cx="5441197"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August to December 1921</a:t>
            </a:r>
          </a:p>
        </p:txBody>
      </p:sp>
      <p:sp>
        <p:nvSpPr>
          <p:cNvPr id="6" name="TextBox 5">
            <a:extLst>
              <a:ext uri="{FF2B5EF4-FFF2-40B4-BE49-F238E27FC236}">
                <a16:creationId xmlns:a16="http://schemas.microsoft.com/office/drawing/2014/main" id="{97626274-312E-1C4A-81AF-78B33B84C7B2}"/>
              </a:ext>
            </a:extLst>
          </p:cNvPr>
          <p:cNvSpPr txBox="1"/>
          <p:nvPr/>
        </p:nvSpPr>
        <p:spPr>
          <a:xfrm>
            <a:off x="1773876" y="2264119"/>
            <a:ext cx="9690537" cy="461665"/>
          </a:xfrm>
          <a:prstGeom prst="rect">
            <a:avLst/>
          </a:prstGeom>
          <a:noFill/>
        </p:spPr>
        <p:txBody>
          <a:bodyPr wrap="square" rtlCol="0">
            <a:spAutoFit/>
          </a:bodyPr>
          <a:lstStyle/>
          <a:p>
            <a:pPr>
              <a:spcBef>
                <a:spcPts val="1200"/>
              </a:spcBef>
              <a:spcAft>
                <a:spcPts val="600"/>
              </a:spcAft>
            </a:pPr>
            <a:r>
              <a:rPr lang="en-GB" sz="2400" dirty="0">
                <a:latin typeface="Arial" panose="020B0604020202020204" pitchFamily="34" charset="0"/>
                <a:cs typeface="Arial" panose="020B0604020202020204" pitchFamily="34" charset="0"/>
              </a:rPr>
              <a:t>Listen to an account of the months from August to December 1921</a:t>
            </a:r>
            <a:r>
              <a:rPr lang="en-GB" sz="2400" dirty="0"/>
              <a:t>.</a:t>
            </a:r>
            <a:endParaRPr lang="en-GB" sz="2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24F3494-06D6-EC4D-B788-5D5FAF608E3A}"/>
              </a:ext>
            </a:extLst>
          </p:cNvPr>
          <p:cNvSpPr txBox="1"/>
          <p:nvPr/>
        </p:nvSpPr>
        <p:spPr>
          <a:xfrm>
            <a:off x="2054943" y="5249553"/>
            <a:ext cx="6784258" cy="1107996"/>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Why do you think a Boundary Commission made unionists nervous and nationalists hopeful?</a:t>
            </a:r>
          </a:p>
          <a:p>
            <a:endParaRPr lang="en-GB" dirty="0"/>
          </a:p>
        </p:txBody>
      </p:sp>
      <p:sp>
        <p:nvSpPr>
          <p:cNvPr id="11" name="Rounded Rectangle 10">
            <a:extLst>
              <a:ext uri="{FF2B5EF4-FFF2-40B4-BE49-F238E27FC236}">
                <a16:creationId xmlns:a16="http://schemas.microsoft.com/office/drawing/2014/main" id="{76B31590-18FD-644E-A8D0-BE722CD6CB99}"/>
              </a:ext>
            </a:extLst>
          </p:cNvPr>
          <p:cNvSpPr/>
          <p:nvPr/>
        </p:nvSpPr>
        <p:spPr>
          <a:xfrm>
            <a:off x="1848466" y="5135025"/>
            <a:ext cx="7610738" cy="1062500"/>
          </a:xfrm>
          <a:prstGeom prst="roundRect">
            <a:avLst/>
          </a:prstGeom>
          <a:noFill/>
          <a:ln w="38100">
            <a:solidFill>
              <a:srgbClr val="1E9AC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D38CE7AF-3B08-3345-B9D9-A9E7C9A4287D}"/>
              </a:ext>
            </a:extLst>
          </p:cNvPr>
          <p:cNvPicPr>
            <a:picLocks noChangeAspect="1"/>
          </p:cNvPicPr>
          <p:nvPr/>
        </p:nvPicPr>
        <p:blipFill>
          <a:blip r:embed="rId4"/>
          <a:stretch>
            <a:fillRect/>
          </a:stretch>
        </p:blipFill>
        <p:spPr>
          <a:xfrm>
            <a:off x="8839201" y="4853229"/>
            <a:ext cx="1149235" cy="1062500"/>
          </a:xfrm>
          <a:prstGeom prst="rect">
            <a:avLst/>
          </a:prstGeom>
        </p:spPr>
      </p:pic>
      <p:pic>
        <p:nvPicPr>
          <p:cNvPr id="2" name="August 1921">
            <a:hlinkClick r:id="" action="ppaction://media"/>
            <a:extLst>
              <a:ext uri="{FF2B5EF4-FFF2-40B4-BE49-F238E27FC236}">
                <a16:creationId xmlns:a16="http://schemas.microsoft.com/office/drawing/2014/main" id="{84068043-A2F9-4E44-A52F-461053AA50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a:stretch/>
        </p:blipFill>
        <p:spPr>
          <a:xfrm>
            <a:off x="662271" y="2214135"/>
            <a:ext cx="812800" cy="565426"/>
          </a:xfrm>
          <a:prstGeom prst="rect">
            <a:avLst/>
          </a:prstGeom>
        </p:spPr>
      </p:pic>
    </p:spTree>
    <p:extLst>
      <p:ext uri="{BB962C8B-B14F-4D97-AF65-F5344CB8AC3E}">
        <p14:creationId xmlns:p14="http://schemas.microsoft.com/office/powerpoint/2010/main" val="945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E7D4CF-085E-8244-A632-BF58D17220C3}"/>
              </a:ext>
            </a:extLst>
          </p:cNvPr>
          <p:cNvSpPr txBox="1"/>
          <p:nvPr/>
        </p:nvSpPr>
        <p:spPr>
          <a:xfrm>
            <a:off x="605641" y="1327234"/>
            <a:ext cx="5441197"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Credits</a:t>
            </a:r>
          </a:p>
        </p:txBody>
      </p:sp>
      <p:sp>
        <p:nvSpPr>
          <p:cNvPr id="5" name="TextBox 4">
            <a:extLst>
              <a:ext uri="{FF2B5EF4-FFF2-40B4-BE49-F238E27FC236}">
                <a16:creationId xmlns:a16="http://schemas.microsoft.com/office/drawing/2014/main" id="{82D92536-D30B-1946-84D3-61B31255A731}"/>
              </a:ext>
            </a:extLst>
          </p:cNvPr>
          <p:cNvSpPr txBox="1"/>
          <p:nvPr/>
        </p:nvSpPr>
        <p:spPr>
          <a:xfrm>
            <a:off x="605641" y="2119964"/>
            <a:ext cx="9690537" cy="421653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Slide 2:</a:t>
            </a:r>
          </a:p>
          <a:p>
            <a:r>
              <a:rPr lang="en-GB" sz="1200" dirty="0">
                <a:latin typeface="Arial" panose="020B0604020202020204" pitchFamily="34" charset="0"/>
                <a:cs typeface="Arial" panose="020B0604020202020204" pitchFamily="34" charset="0"/>
              </a:rPr>
              <a:t>No Surrender mural 2014 </a:t>
            </a:r>
            <a:r>
              <a:rPr lang="en-GB" sz="1200" i="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Ge</a:t>
            </a:r>
            <a:r>
              <a:rPr lang="en-GB" sz="1200" i="1" dirty="0">
                <a:latin typeface="Arial" panose="020B0604020202020204" pitchFamily="34" charset="0"/>
                <a:cs typeface="Arial" panose="020B0604020202020204" pitchFamily="34" charset="0"/>
              </a:rPr>
              <a:t>orge Sweeney/</a:t>
            </a:r>
            <a:r>
              <a:rPr lang="en-GB" sz="1200" i="1" dirty="0" err="1">
                <a:latin typeface="Arial" panose="020B0604020202020204" pitchFamily="34" charset="0"/>
                <a:cs typeface="Arial" panose="020B0604020202020204" pitchFamily="34" charset="0"/>
              </a:rPr>
              <a:t>Alamy</a:t>
            </a:r>
            <a:r>
              <a:rPr lang="en-GB" sz="1200" i="1" dirty="0">
                <a:latin typeface="Arial" panose="020B0604020202020204" pitchFamily="34" charset="0"/>
                <a:cs typeface="Arial" panose="020B0604020202020204" pitchFamily="34" charset="0"/>
              </a:rPr>
              <a:t> Stock Photo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Slide 3:</a:t>
            </a:r>
          </a:p>
          <a:p>
            <a:r>
              <a:rPr lang="en-GB" sz="1200" dirty="0">
                <a:latin typeface="Arial" panose="020B0604020202020204" pitchFamily="34" charset="0"/>
                <a:cs typeface="Arial" panose="020B0604020202020204" pitchFamily="34" charset="0"/>
              </a:rPr>
              <a:t>No Surrender mural 1920 </a:t>
            </a:r>
            <a:r>
              <a:rPr lang="en-GB" sz="1200" i="1" dirty="0">
                <a:latin typeface="Arial" panose="020B0604020202020204" pitchFamily="34" charset="0"/>
                <a:cs typeface="Arial" panose="020B0604020202020204" pitchFamily="34" charset="0"/>
              </a:rPr>
              <a:t>© British </a:t>
            </a:r>
            <a:r>
              <a:rPr lang="en-GB" sz="1200" i="1" dirty="0" err="1">
                <a:latin typeface="Arial" panose="020B0604020202020204" pitchFamily="34" charset="0"/>
                <a:cs typeface="Arial" panose="020B0604020202020204" pitchFamily="34" charset="0"/>
              </a:rPr>
              <a:t>Pathé</a:t>
            </a:r>
            <a:endParaRPr lang="en-GB" sz="1200" i="1"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Slide 6:</a:t>
            </a:r>
          </a:p>
          <a:p>
            <a:r>
              <a:rPr lang="en-GB" sz="1200" dirty="0">
                <a:latin typeface="Arial" panose="020B0604020202020204" pitchFamily="34" charset="0"/>
                <a:cs typeface="Arial" panose="020B0604020202020204" pitchFamily="34" charset="0"/>
              </a:rPr>
              <a:t>Chapel Hill, Lisburn </a:t>
            </a:r>
            <a:r>
              <a:rPr lang="en-GB" sz="1200" i="1" dirty="0">
                <a:latin typeface="Arial" panose="020B0604020202020204" pitchFamily="34" charset="0"/>
                <a:cs typeface="Arial" panose="020B0604020202020204" pitchFamily="34" charset="0"/>
              </a:rPr>
              <a:t>© Irish Linen Centre &amp; Lisburn Museum Collection</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Slide 7:</a:t>
            </a:r>
          </a:p>
          <a:p>
            <a:r>
              <a:rPr lang="en-GB" sz="1200" dirty="0">
                <a:latin typeface="Arial" panose="020B0604020202020204" pitchFamily="34" charset="0"/>
                <a:cs typeface="Arial" panose="020B0604020202020204" pitchFamily="34" charset="0"/>
              </a:rPr>
              <a:t>Specials searching Wm. Barbour van and driver </a:t>
            </a:r>
            <a:r>
              <a:rPr lang="en-GB" sz="1200" i="1" dirty="0">
                <a:latin typeface="Arial" panose="020B0604020202020204" pitchFamily="34" charset="0"/>
                <a:cs typeface="Arial" panose="020B0604020202020204" pitchFamily="34" charset="0"/>
              </a:rPr>
              <a:t>© Belfast Telegraph</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Slide 9:</a:t>
            </a:r>
          </a:p>
          <a:p>
            <a:r>
              <a:rPr lang="en-GB" sz="1200" dirty="0">
                <a:latin typeface="Arial" panose="020B0604020202020204" pitchFamily="34" charset="0"/>
                <a:cs typeface="Arial" panose="020B0604020202020204" pitchFamily="34" charset="0"/>
              </a:rPr>
              <a:t>Specials in an armoured car </a:t>
            </a:r>
            <a:r>
              <a:rPr lang="en-GB" sz="1200" i="1" dirty="0">
                <a:latin typeface="Arial" panose="020B0604020202020204" pitchFamily="34" charset="0"/>
                <a:cs typeface="Arial" panose="020B0604020202020204" pitchFamily="34" charset="0"/>
              </a:rPr>
              <a:t>© Belfast Telegraph</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Specials in back of lorry with civilians </a:t>
            </a:r>
            <a:r>
              <a:rPr lang="en-GB" sz="1200" i="1" dirty="0">
                <a:latin typeface="Arial" panose="020B0604020202020204" pitchFamily="34" charset="0"/>
                <a:cs typeface="Arial" panose="020B0604020202020204" pitchFamily="34" charset="0"/>
              </a:rPr>
              <a:t>© Belfast Telegraph</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Specials marching </a:t>
            </a:r>
            <a:r>
              <a:rPr lang="en-GB" sz="1200" i="1" dirty="0">
                <a:latin typeface="Arial" panose="020B0604020202020204" pitchFamily="34" charset="0"/>
                <a:cs typeface="Arial" panose="020B0604020202020204" pitchFamily="34" charset="0"/>
              </a:rPr>
              <a:t>© Belfast Telegraph</a:t>
            </a:r>
          </a:p>
          <a:p>
            <a:pPr>
              <a:lnSpc>
                <a:spcPct val="150000"/>
              </a:lnSpc>
            </a:pPr>
            <a:endParaRPr lang="en-GB" sz="1200" i="1"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Slide 10:</a:t>
            </a:r>
          </a:p>
          <a:p>
            <a:r>
              <a:rPr lang="en-GB" sz="1200" dirty="0">
                <a:latin typeface="Arial" panose="020B0604020202020204" pitchFamily="34" charset="0"/>
                <a:cs typeface="Arial" panose="020B0604020202020204" pitchFamily="34" charset="0"/>
              </a:rPr>
              <a:t>Early loyalist mural </a:t>
            </a:r>
            <a:r>
              <a:rPr lang="en-GB" sz="1200" i="1" dirty="0">
                <a:latin typeface="Arial" panose="020B0604020202020204" pitchFamily="34" charset="0"/>
                <a:cs typeface="Arial" panose="020B0604020202020204" pitchFamily="34" charset="0"/>
              </a:rPr>
              <a:t>© Citizen69 : This file is licensed under the </a:t>
            </a:r>
            <a:r>
              <a:rPr lang="en-GB" sz="1200" i="1" dirty="0">
                <a:latin typeface="Arial" panose="020B0604020202020204" pitchFamily="34" charset="0"/>
                <a:cs typeface="Arial" panose="020B0604020202020204" pitchFamily="34" charset="0"/>
                <a:hlinkClick r:id="rId2" tooltip="w:en:Creative Commons">
                  <a:extLst>
                    <a:ext uri="{A12FA001-AC4F-418D-AE19-62706E023703}">
                      <ahyp:hlinkClr xmlns:ahyp="http://schemas.microsoft.com/office/drawing/2018/hyperlinkcolor" val="tx"/>
                    </a:ext>
                  </a:extLst>
                </a:hlinkClick>
              </a:rPr>
              <a:t>Creative Commons</a:t>
            </a:r>
            <a:r>
              <a:rPr lang="en-GB" sz="1200" i="1" dirty="0">
                <a:latin typeface="Arial" panose="020B0604020202020204" pitchFamily="34" charset="0"/>
                <a:cs typeface="Arial" panose="020B0604020202020204" pitchFamily="34" charset="0"/>
              </a:rPr>
              <a:t> </a:t>
            </a:r>
            <a:r>
              <a:rPr lang="en-GB" sz="1200" i="1"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Attribution-Share Alike 4.0 International</a:t>
            </a:r>
            <a:r>
              <a:rPr lang="en-GB" sz="1200" i="1" dirty="0">
                <a:latin typeface="Arial" panose="020B0604020202020204" pitchFamily="34" charset="0"/>
                <a:cs typeface="Arial" panose="020B0604020202020204" pitchFamily="34" charset="0"/>
              </a:rPr>
              <a:t> license.</a:t>
            </a:r>
            <a:r>
              <a:rPr lang="en-GB" sz="1200" dirty="0">
                <a:latin typeface="Arial" panose="020B0604020202020204" pitchFamily="34" charset="0"/>
                <a:cs typeface="Arial" panose="020B0604020202020204" pitchFamily="34" charset="0"/>
              </a:rPr>
              <a:t> </a:t>
            </a:r>
          </a:p>
          <a:p>
            <a:pPr>
              <a:spcBef>
                <a:spcPts val="1200"/>
              </a:spcBef>
              <a:spcAft>
                <a:spcPts val="600"/>
              </a:spcAft>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5924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90E5E2-A027-A54A-B693-E92A029A3A4E}"/>
              </a:ext>
            </a:extLst>
          </p:cNvPr>
          <p:cNvSpPr>
            <a:spLocks noGrp="1"/>
          </p:cNvSpPr>
          <p:nvPr>
            <p:ph idx="1"/>
          </p:nvPr>
        </p:nvSpPr>
        <p:spPr>
          <a:xfrm>
            <a:off x="1631372" y="3268558"/>
            <a:ext cx="4638799" cy="4899973"/>
          </a:xfrm>
        </p:spPr>
        <p:txBody>
          <a:bodyPr>
            <a:normAutofit/>
          </a:bodyPr>
          <a:lstStyle/>
          <a:p>
            <a:pPr marL="0" indent="0">
              <a:lnSpc>
                <a:spcPts val="2500"/>
              </a:lnSpc>
              <a:buNone/>
            </a:pPr>
            <a:r>
              <a:rPr lang="en-GB" sz="1800" dirty="0">
                <a:latin typeface="Arial" panose="020B0604020202020204" pitchFamily="34" charset="0"/>
                <a:cs typeface="Arial" panose="020B0604020202020204" pitchFamily="34" charset="0"/>
              </a:rPr>
              <a:t>In Unit 1 we learned how important the siege of Derry was for Ulster Protestants. When the army of the Catholic King, James II, laid siege to the walled city in December 1688, 13 local apprentice boys closed the city gates to prevent them from entering. When James II himself arrived at the gates in April 1689 he was greeted with cries of ‘</a:t>
            </a:r>
            <a:r>
              <a:rPr lang="en-GB" sz="1800" i="1" dirty="0">
                <a:latin typeface="Arial" panose="020B0604020202020204" pitchFamily="34" charset="0"/>
                <a:cs typeface="Arial" panose="020B0604020202020204" pitchFamily="34" charset="0"/>
              </a:rPr>
              <a:t>No surrender</a:t>
            </a:r>
            <a:r>
              <a:rPr lang="en-GB" sz="1800" dirty="0">
                <a:latin typeface="Arial" panose="020B0604020202020204" pitchFamily="34" charset="0"/>
                <a:cs typeface="Arial" panose="020B0604020202020204" pitchFamily="34" charset="0"/>
              </a:rPr>
              <a:t>’ from behind the thick defensive walls. </a:t>
            </a:r>
          </a:p>
        </p:txBody>
      </p:sp>
      <p:sp>
        <p:nvSpPr>
          <p:cNvPr id="5" name="TextBox 4">
            <a:extLst>
              <a:ext uri="{FF2B5EF4-FFF2-40B4-BE49-F238E27FC236}">
                <a16:creationId xmlns:a16="http://schemas.microsoft.com/office/drawing/2014/main" id="{E389679E-4D65-E143-B69F-1195ED758700}"/>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January 1920</a:t>
            </a:r>
          </a:p>
        </p:txBody>
      </p:sp>
      <p:sp>
        <p:nvSpPr>
          <p:cNvPr id="6" name="TextBox 5">
            <a:extLst>
              <a:ext uri="{FF2B5EF4-FFF2-40B4-BE49-F238E27FC236}">
                <a16:creationId xmlns:a16="http://schemas.microsoft.com/office/drawing/2014/main" id="{27D6097C-AC77-6949-80C5-2C22B1200AFB}"/>
              </a:ext>
            </a:extLst>
          </p:cNvPr>
          <p:cNvSpPr txBox="1"/>
          <p:nvPr/>
        </p:nvSpPr>
        <p:spPr>
          <a:xfrm>
            <a:off x="1631372" y="2060589"/>
            <a:ext cx="6248032"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Listen to why elections in Derry/Londonderry </a:t>
            </a:r>
          </a:p>
          <a:p>
            <a:r>
              <a:rPr lang="en-GB" sz="2400" dirty="0">
                <a:latin typeface="Arial" panose="020B0604020202020204" pitchFamily="34" charset="0"/>
                <a:cs typeface="Arial" panose="020B0604020202020204" pitchFamily="34" charset="0"/>
              </a:rPr>
              <a:t>raised nationalist hopes and unionist fears.</a:t>
            </a:r>
            <a:endParaRPr lang="en-GB" sz="2400" b="1" dirty="0">
              <a:solidFill>
                <a:srgbClr val="1E9AC5"/>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1291E50-A83A-004A-918C-31D35BA84C8A}"/>
              </a:ext>
            </a:extLst>
          </p:cNvPr>
          <p:cNvSpPr txBox="1"/>
          <p:nvPr/>
        </p:nvSpPr>
        <p:spPr>
          <a:xfrm>
            <a:off x="6709558" y="3271721"/>
            <a:ext cx="4631377" cy="2613536"/>
          </a:xfrm>
          <a:prstGeom prst="rect">
            <a:avLst/>
          </a:prstGeom>
          <a:noFill/>
        </p:spPr>
        <p:txBody>
          <a:bodyPr wrap="square" rtlCol="0" anchor="t">
            <a:spAutoFit/>
          </a:bodyPr>
          <a:lstStyle/>
          <a:p>
            <a:pPr>
              <a:lnSpc>
                <a:spcPts val="2500"/>
              </a:lnSpc>
            </a:pPr>
            <a:r>
              <a:rPr lang="en-GB" dirty="0">
                <a:latin typeface="Arial" panose="020B0604020202020204" pitchFamily="34" charset="0"/>
                <a:cs typeface="Arial" panose="020B0604020202020204" pitchFamily="34" charset="0"/>
              </a:rPr>
              <a:t>This slogan has been a key part of the Ulster Protestant mindset ever since.</a:t>
            </a:r>
          </a:p>
          <a:p>
            <a:pPr>
              <a:lnSpc>
                <a:spcPts val="2500"/>
              </a:lnSpc>
            </a:pPr>
            <a:endParaRPr lang="en-GB" dirty="0">
              <a:latin typeface="Arial" panose="020B0604020202020204" pitchFamily="34" charset="0"/>
              <a:cs typeface="Arial" panose="020B0604020202020204" pitchFamily="34" charset="0"/>
            </a:endParaRPr>
          </a:p>
          <a:p>
            <a:pPr>
              <a:lnSpc>
                <a:spcPts val="2500"/>
              </a:lnSpc>
            </a:pPr>
            <a:r>
              <a:rPr lang="en-GB" dirty="0">
                <a:latin typeface="Arial" panose="020B0604020202020204" pitchFamily="34" charset="0"/>
                <a:cs typeface="Arial" panose="020B0604020202020204" pitchFamily="34" charset="0"/>
              </a:rPr>
              <a:t>Now, in 1920, it seemed to Protestants in the city and elsewhere in Ulster as if the walls had been broken through. </a:t>
            </a:r>
          </a:p>
          <a:p>
            <a:pPr>
              <a:lnSpc>
                <a:spcPts val="2500"/>
              </a:lnSpc>
            </a:pPr>
            <a:r>
              <a:rPr lang="en-GB" u="sng" dirty="0">
                <a:latin typeface="Arial" panose="020B0604020202020204" pitchFamily="34" charset="0"/>
                <a:cs typeface="Arial" panose="020B0604020202020204" pitchFamily="34" charset="0"/>
              </a:rPr>
              <a:t>Can you explain why? </a:t>
            </a:r>
            <a:endParaRPr lang="en-GB" dirty="0">
              <a:latin typeface="Arial" panose="020B0604020202020204" pitchFamily="34" charset="0"/>
              <a:cs typeface="Arial" panose="020B0604020202020204" pitchFamily="34" charset="0"/>
            </a:endParaRPr>
          </a:p>
          <a:p>
            <a:endParaRPr lang="en-GB" dirty="0"/>
          </a:p>
        </p:txBody>
      </p:sp>
      <p:pic>
        <p:nvPicPr>
          <p:cNvPr id="4" name="Picture 3">
            <a:extLst>
              <a:ext uri="{FF2B5EF4-FFF2-40B4-BE49-F238E27FC236}">
                <a16:creationId xmlns:a16="http://schemas.microsoft.com/office/drawing/2014/main" id="{2FA7E89F-476A-BC47-A098-53074BACDEA5}"/>
              </a:ext>
            </a:extLst>
          </p:cNvPr>
          <p:cNvPicPr>
            <a:picLocks noChangeAspect="1"/>
          </p:cNvPicPr>
          <p:nvPr/>
        </p:nvPicPr>
        <p:blipFill>
          <a:blip r:embed="rId4"/>
          <a:stretch>
            <a:fillRect/>
          </a:stretch>
        </p:blipFill>
        <p:spPr>
          <a:xfrm>
            <a:off x="9007813" y="1278594"/>
            <a:ext cx="2465458" cy="1637830"/>
          </a:xfrm>
          <a:prstGeom prst="rect">
            <a:avLst/>
          </a:prstGeom>
          <a:ln w="76200">
            <a:noFill/>
          </a:ln>
        </p:spPr>
      </p:pic>
      <p:sp>
        <p:nvSpPr>
          <p:cNvPr id="11" name="Rectangle 10">
            <a:extLst>
              <a:ext uri="{FF2B5EF4-FFF2-40B4-BE49-F238E27FC236}">
                <a16:creationId xmlns:a16="http://schemas.microsoft.com/office/drawing/2014/main" id="{49EE5BF4-E79B-D242-B129-AA026D6F3766}"/>
              </a:ext>
            </a:extLst>
          </p:cNvPr>
          <p:cNvSpPr/>
          <p:nvPr/>
        </p:nvSpPr>
        <p:spPr>
          <a:xfrm>
            <a:off x="9007813" y="2903709"/>
            <a:ext cx="2465458" cy="2545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3F2C246B-1074-0A49-B672-3165E37C19F1}"/>
              </a:ext>
            </a:extLst>
          </p:cNvPr>
          <p:cNvSpPr txBox="1"/>
          <p:nvPr/>
        </p:nvSpPr>
        <p:spPr>
          <a:xfrm>
            <a:off x="9711559" y="2895404"/>
            <a:ext cx="175180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No Surrender mural 2014</a:t>
            </a:r>
          </a:p>
        </p:txBody>
      </p:sp>
      <p:pic>
        <p:nvPicPr>
          <p:cNvPr id="2" name="January 1920">
            <a:hlinkClick r:id="" action="ppaction://media"/>
            <a:extLst>
              <a:ext uri="{FF2B5EF4-FFF2-40B4-BE49-F238E27FC236}">
                <a16:creationId xmlns:a16="http://schemas.microsoft.com/office/drawing/2014/main" id="{2E9BEE9C-8317-AC41-8030-D9FD2E506CA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a:stretch/>
        </p:blipFill>
        <p:spPr>
          <a:xfrm>
            <a:off x="502963" y="2193374"/>
            <a:ext cx="812800" cy="565426"/>
          </a:xfrm>
          <a:prstGeom prst="rect">
            <a:avLst/>
          </a:prstGeom>
        </p:spPr>
      </p:pic>
    </p:spTree>
    <p:extLst>
      <p:ext uri="{BB962C8B-B14F-4D97-AF65-F5344CB8AC3E}">
        <p14:creationId xmlns:p14="http://schemas.microsoft.com/office/powerpoint/2010/main" val="236160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90E5E2-A027-A54A-B693-E92A029A3A4E}"/>
              </a:ext>
            </a:extLst>
          </p:cNvPr>
          <p:cNvSpPr>
            <a:spLocks noGrp="1"/>
          </p:cNvSpPr>
          <p:nvPr>
            <p:ph idx="1"/>
          </p:nvPr>
        </p:nvSpPr>
        <p:spPr>
          <a:xfrm>
            <a:off x="2236345" y="4204241"/>
            <a:ext cx="8227090" cy="1163345"/>
          </a:xfrm>
        </p:spPr>
        <p:txBody>
          <a:bodyPr>
            <a:normAutofit/>
          </a:bodyPr>
          <a:lstStyle/>
          <a:p>
            <a:pPr marL="0" indent="0">
              <a:lnSpc>
                <a:spcPct val="100000"/>
              </a:lnSpc>
              <a:buNone/>
            </a:pPr>
            <a:r>
              <a:rPr lang="en-GB" sz="2400" dirty="0">
                <a:latin typeface="Arial" panose="020B0604020202020204" pitchFamily="34" charset="0"/>
                <a:cs typeface="Arial" panose="020B0604020202020204" pitchFamily="34" charset="0"/>
              </a:rPr>
              <a:t>Why do you think what happened in Derry/Londonderry was important to Belfast unionists?</a:t>
            </a:r>
            <a:endParaRPr lang="en-GB" dirty="0"/>
          </a:p>
          <a:p>
            <a:pPr marL="0" indent="0">
              <a:buNone/>
            </a:pPr>
            <a:endParaRPr lang="en-US" sz="1800" dirty="0"/>
          </a:p>
        </p:txBody>
      </p:sp>
      <p:sp>
        <p:nvSpPr>
          <p:cNvPr id="9" name="TextBox 8">
            <a:extLst>
              <a:ext uri="{FF2B5EF4-FFF2-40B4-BE49-F238E27FC236}">
                <a16:creationId xmlns:a16="http://schemas.microsoft.com/office/drawing/2014/main" id="{87B1ABF9-0C9D-E141-8ECD-EF5F1F1F546B}"/>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June 1920</a:t>
            </a:r>
          </a:p>
        </p:txBody>
      </p:sp>
      <p:sp>
        <p:nvSpPr>
          <p:cNvPr id="10" name="TextBox 9">
            <a:extLst>
              <a:ext uri="{FF2B5EF4-FFF2-40B4-BE49-F238E27FC236}">
                <a16:creationId xmlns:a16="http://schemas.microsoft.com/office/drawing/2014/main" id="{206125FA-E9D5-B84A-9BA4-E736AD62BD51}"/>
              </a:ext>
            </a:extLst>
          </p:cNvPr>
          <p:cNvSpPr txBox="1"/>
          <p:nvPr/>
        </p:nvSpPr>
        <p:spPr>
          <a:xfrm>
            <a:off x="1794359" y="2264119"/>
            <a:ext cx="6075318"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Listen to why unionists felt that their British identity was under threat.</a:t>
            </a:r>
            <a:endParaRPr lang="en-GB" sz="2400" b="1" dirty="0">
              <a:solidFill>
                <a:srgbClr val="1E9AC5"/>
              </a:solidFill>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217671E3-D1CD-BA46-B0BA-77FFDEF6E8D6}"/>
              </a:ext>
            </a:extLst>
          </p:cNvPr>
          <p:cNvSpPr/>
          <p:nvPr/>
        </p:nvSpPr>
        <p:spPr>
          <a:xfrm>
            <a:off x="1880985" y="4020264"/>
            <a:ext cx="8398796" cy="1176626"/>
          </a:xfrm>
          <a:prstGeom prst="roundRect">
            <a:avLst/>
          </a:prstGeom>
          <a:noFill/>
          <a:ln w="38100">
            <a:solidFill>
              <a:srgbClr val="1E9AC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27EEEA0D-D83D-194D-A1F5-7898CCE90F00}"/>
              </a:ext>
            </a:extLst>
          </p:cNvPr>
          <p:cNvPicPr>
            <a:picLocks noChangeAspect="1"/>
          </p:cNvPicPr>
          <p:nvPr/>
        </p:nvPicPr>
        <p:blipFill>
          <a:blip r:embed="rId4"/>
          <a:stretch>
            <a:fillRect/>
          </a:stretch>
        </p:blipFill>
        <p:spPr>
          <a:xfrm>
            <a:off x="9796991" y="3546077"/>
            <a:ext cx="1149235" cy="1062500"/>
          </a:xfrm>
          <a:prstGeom prst="rect">
            <a:avLst/>
          </a:prstGeom>
        </p:spPr>
      </p:pic>
      <p:pic>
        <p:nvPicPr>
          <p:cNvPr id="12" name="Picture 11">
            <a:extLst>
              <a:ext uri="{FF2B5EF4-FFF2-40B4-BE49-F238E27FC236}">
                <a16:creationId xmlns:a16="http://schemas.microsoft.com/office/drawing/2014/main" id="{98402BC7-29A9-BB4E-BEE3-A760C767D3B1}"/>
              </a:ext>
            </a:extLst>
          </p:cNvPr>
          <p:cNvPicPr>
            <a:picLocks noChangeAspect="1"/>
          </p:cNvPicPr>
          <p:nvPr/>
        </p:nvPicPr>
        <p:blipFill>
          <a:blip r:embed="rId5"/>
          <a:stretch>
            <a:fillRect/>
          </a:stretch>
        </p:blipFill>
        <p:spPr>
          <a:xfrm>
            <a:off x="9232646" y="1278594"/>
            <a:ext cx="2015790" cy="1637830"/>
          </a:xfrm>
          <a:prstGeom prst="rect">
            <a:avLst/>
          </a:prstGeom>
          <a:ln w="76200">
            <a:noFill/>
          </a:ln>
        </p:spPr>
      </p:pic>
      <p:sp>
        <p:nvSpPr>
          <p:cNvPr id="13" name="Rectangle 12">
            <a:extLst>
              <a:ext uri="{FF2B5EF4-FFF2-40B4-BE49-F238E27FC236}">
                <a16:creationId xmlns:a16="http://schemas.microsoft.com/office/drawing/2014/main" id="{7C83F935-85DF-6E4D-8C3B-8F9C20893465}"/>
              </a:ext>
            </a:extLst>
          </p:cNvPr>
          <p:cNvSpPr/>
          <p:nvPr/>
        </p:nvSpPr>
        <p:spPr>
          <a:xfrm>
            <a:off x="9232645" y="2903709"/>
            <a:ext cx="2015791" cy="2545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8DE208F3-B593-154B-9AEC-6279E9C453BE}"/>
              </a:ext>
            </a:extLst>
          </p:cNvPr>
          <p:cNvSpPr txBox="1"/>
          <p:nvPr/>
        </p:nvSpPr>
        <p:spPr>
          <a:xfrm>
            <a:off x="9477053" y="2895404"/>
            <a:ext cx="1751807"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No Surrender mural 1920</a:t>
            </a:r>
          </a:p>
          <a:p>
            <a:pPr algn="r"/>
            <a:endParaRPr lang="en-GB" sz="1000" dirty="0">
              <a:latin typeface="Arial" panose="020B0604020202020204" pitchFamily="34" charset="0"/>
              <a:cs typeface="Arial" panose="020B0604020202020204" pitchFamily="34" charset="0"/>
            </a:endParaRPr>
          </a:p>
        </p:txBody>
      </p:sp>
      <p:pic>
        <p:nvPicPr>
          <p:cNvPr id="4" name="June 1920v2">
            <a:hlinkClick r:id="" action="ppaction://media"/>
            <a:extLst>
              <a:ext uri="{FF2B5EF4-FFF2-40B4-BE49-F238E27FC236}">
                <a16:creationId xmlns:a16="http://schemas.microsoft.com/office/drawing/2014/main" id="{26E779F0-0BC1-834F-B8B5-2FBF8E13D5F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518478" y="2264119"/>
            <a:ext cx="812800" cy="565426"/>
          </a:xfrm>
          <a:prstGeom prst="rect">
            <a:avLst/>
          </a:prstGeom>
        </p:spPr>
      </p:pic>
    </p:spTree>
    <p:extLst>
      <p:ext uri="{BB962C8B-B14F-4D97-AF65-F5344CB8AC3E}">
        <p14:creationId xmlns:p14="http://schemas.microsoft.com/office/powerpoint/2010/main" val="346472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88C8FD-FBA5-5542-A23A-8F4D3A602314}"/>
              </a:ext>
            </a:extLst>
          </p:cNvPr>
          <p:cNvSpPr txBox="1"/>
          <p:nvPr/>
        </p:nvSpPr>
        <p:spPr>
          <a:xfrm>
            <a:off x="605642" y="2060589"/>
            <a:ext cx="10996550" cy="2677656"/>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The triggers for the Belfast disturbances in July began with a speech made </a:t>
            </a:r>
          </a:p>
          <a:p>
            <a:r>
              <a:rPr lang="en-GB" sz="2400" dirty="0">
                <a:latin typeface="Arial" panose="020B0604020202020204" pitchFamily="34" charset="0"/>
                <a:cs typeface="Arial" panose="020B0604020202020204" pitchFamily="34" charset="0"/>
              </a:rPr>
              <a:t>by Sir Edward Carson to thousands of Orangemen at Finaghy on the Twelfth. </a:t>
            </a:r>
          </a:p>
          <a:p>
            <a:r>
              <a:rPr lang="en-GB" sz="2400" dirty="0">
                <a:latin typeface="Arial" panose="020B0604020202020204" pitchFamily="34" charset="0"/>
                <a:cs typeface="Arial" panose="020B0604020202020204" pitchFamily="34" charset="0"/>
              </a:rPr>
              <a:t>He called for Ulster Protestants to ‘</a:t>
            </a:r>
            <a:r>
              <a:rPr lang="en-GB" sz="2400" i="1" dirty="0">
                <a:latin typeface="Arial" panose="020B0604020202020204" pitchFamily="34" charset="0"/>
                <a:cs typeface="Arial" panose="020B0604020202020204" pitchFamily="34" charset="0"/>
              </a:rPr>
              <a:t>take matters into their own hands</a:t>
            </a:r>
            <a:r>
              <a:rPr lang="en-GB" sz="2400" dirty="0">
                <a:latin typeface="Arial" panose="020B0604020202020204" pitchFamily="34" charset="0"/>
                <a:cs typeface="Arial" panose="020B0604020202020204" pitchFamily="34" charset="0"/>
              </a:rPr>
              <a:t>’ and ‘</a:t>
            </a:r>
            <a:r>
              <a:rPr lang="en-GB" sz="2400" i="1" dirty="0">
                <a:latin typeface="Arial" panose="020B0604020202020204" pitchFamily="34" charset="0"/>
                <a:cs typeface="Arial" panose="020B0604020202020204" pitchFamily="34" charset="0"/>
              </a:rPr>
              <a:t>reorganise in their own defence</a:t>
            </a:r>
            <a:r>
              <a:rPr lang="en-GB" sz="2400" dirty="0">
                <a:latin typeface="Arial" panose="020B0604020202020204" pitchFamily="34" charset="0"/>
                <a:cs typeface="Arial" panose="020B0604020202020204" pitchFamily="34" charset="0"/>
              </a:rPr>
              <a:t>’ if the British government was unable to </a:t>
            </a:r>
          </a:p>
          <a:p>
            <a:r>
              <a:rPr lang="en-GB" sz="2400" dirty="0">
                <a:latin typeface="Arial" panose="020B0604020202020204" pitchFamily="34" charset="0"/>
                <a:cs typeface="Arial" panose="020B0604020202020204" pitchFamily="34" charset="0"/>
              </a:rPr>
              <a:t>protect loyalists.</a:t>
            </a:r>
          </a:p>
          <a:p>
            <a:endParaRPr lang="en-GB" sz="2400" b="1" dirty="0">
              <a:solidFill>
                <a:srgbClr val="1E9AC5"/>
              </a:solidFill>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Listen to how this and further events during the month of July played out.</a:t>
            </a:r>
          </a:p>
        </p:txBody>
      </p:sp>
      <p:sp>
        <p:nvSpPr>
          <p:cNvPr id="5" name="TextBox 4">
            <a:extLst>
              <a:ext uri="{FF2B5EF4-FFF2-40B4-BE49-F238E27FC236}">
                <a16:creationId xmlns:a16="http://schemas.microsoft.com/office/drawing/2014/main" id="{6F10F709-37A1-3F47-9C5F-8F0DFE28A822}"/>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July 1920</a:t>
            </a:r>
          </a:p>
        </p:txBody>
      </p:sp>
      <p:pic>
        <p:nvPicPr>
          <p:cNvPr id="2" name="July 1920">
            <a:hlinkClick r:id="" action="ppaction://media"/>
            <a:extLst>
              <a:ext uri="{FF2B5EF4-FFF2-40B4-BE49-F238E27FC236}">
                <a16:creationId xmlns:a16="http://schemas.microsoft.com/office/drawing/2014/main" id="{891B8B6A-2F00-4544-A99F-F52FC3A890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a:stretch/>
        </p:blipFill>
        <p:spPr>
          <a:xfrm>
            <a:off x="654729" y="4245212"/>
            <a:ext cx="812800" cy="565426"/>
          </a:xfrm>
          <a:prstGeom prst="rect">
            <a:avLst/>
          </a:prstGeom>
        </p:spPr>
      </p:pic>
    </p:spTree>
    <p:extLst>
      <p:ext uri="{BB962C8B-B14F-4D97-AF65-F5344CB8AC3E}">
        <p14:creationId xmlns:p14="http://schemas.microsoft.com/office/powerpoint/2010/main" val="231747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20D9298-F5F8-F747-B1DC-668A2F4327D0}"/>
              </a:ext>
            </a:extLst>
          </p:cNvPr>
          <p:cNvSpPr txBox="1">
            <a:spLocks/>
          </p:cNvSpPr>
          <p:nvPr/>
        </p:nvSpPr>
        <p:spPr>
          <a:xfrm>
            <a:off x="1799043" y="1753585"/>
            <a:ext cx="8549051" cy="44928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2500"/>
              </a:lnSpc>
            </a:pPr>
            <a:r>
              <a:rPr lang="en-GB" sz="1800" dirty="0">
                <a:latin typeface="Arial" panose="020B0604020202020204" pitchFamily="34" charset="0"/>
                <a:cs typeface="Arial" panose="020B0604020202020204" pitchFamily="34" charset="0"/>
              </a:rPr>
              <a:t>Historian Éamon Phoenix quotes from a police report on the shipyard expulsions, describing ‘</a:t>
            </a:r>
            <a:r>
              <a:rPr lang="en-GB" sz="1800" i="1" dirty="0">
                <a:latin typeface="Arial" panose="020B0604020202020204" pitchFamily="34" charset="0"/>
                <a:cs typeface="Arial" panose="020B0604020202020204" pitchFamily="34" charset="0"/>
              </a:rPr>
              <a:t>a hunt of Roman Catholic workers from the shipyards. A number were severely beaten, with some thrown into the river and compelled to swim for their lives</a:t>
            </a:r>
            <a:r>
              <a:rPr lang="en-GB" sz="1800" dirty="0">
                <a:latin typeface="Arial" panose="020B0604020202020204" pitchFamily="34" charset="0"/>
                <a:cs typeface="Arial" panose="020B0604020202020204" pitchFamily="34" charset="0"/>
              </a:rPr>
              <a:t>’.  There were no deaths during that day but in the evening, crowds gathered in several areas and some Protestant workers were attacked. Guns were fired and within three days 18 people had been killed in the city, in what the Irish News called ‘</a:t>
            </a:r>
            <a:r>
              <a:rPr lang="en-GB" sz="1800" i="1" dirty="0">
                <a:latin typeface="Arial" panose="020B0604020202020204" pitchFamily="34" charset="0"/>
                <a:cs typeface="Arial" panose="020B0604020202020204" pitchFamily="34" charset="0"/>
              </a:rPr>
              <a:t>a carnival of terrorism</a:t>
            </a:r>
            <a:r>
              <a:rPr lang="en-GB" sz="1800" dirty="0">
                <a:latin typeface="Arial" panose="020B0604020202020204" pitchFamily="34" charset="0"/>
                <a:cs typeface="Arial" panose="020B0604020202020204" pitchFamily="34" charset="0"/>
              </a:rPr>
              <a:t>’.  </a:t>
            </a:r>
          </a:p>
          <a:p>
            <a:pPr algn="l">
              <a:lnSpc>
                <a:spcPts val="2500"/>
              </a:lnSpc>
            </a:pPr>
            <a:r>
              <a:rPr lang="en-GB" sz="1800" dirty="0">
                <a:latin typeface="Arial" panose="020B0604020202020204" pitchFamily="34" charset="0"/>
                <a:cs typeface="Arial" panose="020B0604020202020204" pitchFamily="34" charset="0"/>
              </a:rPr>
              <a:t>Éamon Phoenix commented: ‘</a:t>
            </a:r>
            <a:r>
              <a:rPr lang="en-GB" sz="1800" i="1" dirty="0">
                <a:latin typeface="Arial" panose="020B0604020202020204" pitchFamily="34" charset="0"/>
                <a:cs typeface="Arial" panose="020B0604020202020204" pitchFamily="34" charset="0"/>
              </a:rPr>
              <a:t>These disturbances, as well as the later ones in August and September, had a lasting effect on the outlook of northern Catholics. The trouble gave substance to their fears of being put under the rule of the unionist majority in a separate state</a:t>
            </a:r>
            <a:r>
              <a:rPr lang="en-GB" sz="1800" dirty="0">
                <a:latin typeface="Arial" panose="020B0604020202020204" pitchFamily="34" charset="0"/>
                <a:cs typeface="Arial" panose="020B0604020202020204" pitchFamily="34" charset="0"/>
              </a:rPr>
              <a:t>’. </a:t>
            </a:r>
            <a:r>
              <a:rPr lang="en-GB" sz="1800" u="sng" dirty="0">
                <a:latin typeface="Arial" panose="020B0604020202020204" pitchFamily="34" charset="0"/>
                <a:cs typeface="Arial" panose="020B0604020202020204" pitchFamily="34" charset="0"/>
              </a:rPr>
              <a:t>Can you explain why Catholics were more fearful for the future after these events in the summer of 1920?</a:t>
            </a: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5134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90E5E2-A027-A54A-B693-E92A029A3A4E}"/>
              </a:ext>
            </a:extLst>
          </p:cNvPr>
          <p:cNvSpPr>
            <a:spLocks noGrp="1"/>
          </p:cNvSpPr>
          <p:nvPr>
            <p:ph idx="1"/>
          </p:nvPr>
        </p:nvSpPr>
        <p:spPr>
          <a:xfrm>
            <a:off x="1794359" y="3327081"/>
            <a:ext cx="8394670" cy="3036455"/>
          </a:xfrm>
        </p:spPr>
        <p:txBody>
          <a:bodyPr>
            <a:noAutofit/>
          </a:bodyPr>
          <a:lstStyle/>
          <a:p>
            <a:pPr marL="0" indent="0">
              <a:lnSpc>
                <a:spcPts val="2500"/>
              </a:lnSpc>
              <a:buNone/>
            </a:pPr>
            <a:r>
              <a:rPr lang="en-GB" sz="1800" dirty="0">
                <a:latin typeface="Arial" panose="020B0604020202020204" pitchFamily="34" charset="0"/>
                <a:cs typeface="Arial" panose="020B0604020202020204" pitchFamily="34" charset="0"/>
              </a:rPr>
              <a:t>Robert Lynch describes the consequences for the Catholic population of Lisburn:  </a:t>
            </a:r>
          </a:p>
          <a:p>
            <a:pPr marL="0" indent="0">
              <a:lnSpc>
                <a:spcPts val="2500"/>
              </a:lnSpc>
              <a:buNone/>
            </a:pPr>
            <a:r>
              <a:rPr lang="en-GB" sz="1800" dirty="0">
                <a:latin typeface="Arial" panose="020B0604020202020204" pitchFamily="34" charset="0"/>
                <a:cs typeface="Arial" panose="020B0604020202020204" pitchFamily="34" charset="0"/>
              </a:rPr>
              <a:t>‘</a:t>
            </a:r>
            <a:r>
              <a:rPr lang="en-GB" sz="1800" i="1" dirty="0">
                <a:latin typeface="Arial" panose="020B0604020202020204" pitchFamily="34" charset="0"/>
                <a:cs typeface="Arial" panose="020B0604020202020204" pitchFamily="34" charset="0"/>
              </a:rPr>
              <a:t>On the Sunday of Swanzy’s shooting, the UVF organised serious violence focused on the Catholic community in the town. Not satisfied, as previously, with smashing windows, Catholic business premises and homes were looted and burned. The RIC called for military support. </a:t>
            </a:r>
            <a:endParaRPr lang="en-GB" sz="1800" dirty="0">
              <a:latin typeface="Arial" panose="020B0604020202020204" pitchFamily="34" charset="0"/>
              <a:cs typeface="Arial" panose="020B0604020202020204" pitchFamily="34" charset="0"/>
            </a:endParaRPr>
          </a:p>
          <a:p>
            <a:pPr marL="0" indent="0">
              <a:lnSpc>
                <a:spcPts val="2500"/>
              </a:lnSpc>
              <a:buNone/>
            </a:pPr>
            <a:r>
              <a:rPr lang="en-GB" sz="1800" i="1" dirty="0">
                <a:latin typeface="Arial" panose="020B0604020202020204" pitchFamily="34" charset="0"/>
                <a:cs typeface="Arial" panose="020B0604020202020204" pitchFamily="34" charset="0"/>
              </a:rPr>
              <a:t>In charge of the local military was William Hacket Pain, a senior UVF member. Apart from guarding the Catholic church and the convent, little was done by the military to protect the Catholic people of Lisburn. Most of them fled from the town in fear of their lives</a:t>
            </a:r>
            <a:r>
              <a:rPr lang="en-GB" sz="1800" dirty="0">
                <a:latin typeface="Arial" panose="020B0604020202020204" pitchFamily="34" charset="0"/>
                <a:cs typeface="Arial" panose="020B0604020202020204" pitchFamily="34" charset="0"/>
              </a:rPr>
              <a:t>’.</a:t>
            </a:r>
          </a:p>
          <a:p>
            <a:pPr marL="0" indent="0">
              <a:buNone/>
            </a:pPr>
            <a:endParaRPr lang="en-GB"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6874244-5EE4-6F40-9BB1-F5EA1133E1B7}"/>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August 1920</a:t>
            </a:r>
          </a:p>
        </p:txBody>
      </p:sp>
      <p:sp>
        <p:nvSpPr>
          <p:cNvPr id="6" name="TextBox 5">
            <a:extLst>
              <a:ext uri="{FF2B5EF4-FFF2-40B4-BE49-F238E27FC236}">
                <a16:creationId xmlns:a16="http://schemas.microsoft.com/office/drawing/2014/main" id="{8259E353-9C6D-7A4C-BBDA-F8FDC70DAAA9}"/>
              </a:ext>
            </a:extLst>
          </p:cNvPr>
          <p:cNvSpPr txBox="1"/>
          <p:nvPr/>
        </p:nvSpPr>
        <p:spPr>
          <a:xfrm>
            <a:off x="605642" y="2119964"/>
            <a:ext cx="9059688"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Violence continued to spiral in August, with serious consequences for the Catholic people of Lisburn.</a:t>
            </a:r>
            <a:endParaRPr lang="en-GB" sz="2400" b="1" dirty="0">
              <a:solidFill>
                <a:srgbClr val="1E9AC5"/>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BAA9757-46DA-5045-BD9B-88C4685752B5}"/>
              </a:ext>
            </a:extLst>
          </p:cNvPr>
          <p:cNvPicPr>
            <a:picLocks noChangeAspect="1"/>
          </p:cNvPicPr>
          <p:nvPr/>
        </p:nvPicPr>
        <p:blipFill>
          <a:blip r:embed="rId4"/>
          <a:stretch>
            <a:fillRect/>
          </a:stretch>
        </p:blipFill>
        <p:spPr>
          <a:xfrm>
            <a:off x="9076532" y="1278594"/>
            <a:ext cx="2328019" cy="1637830"/>
          </a:xfrm>
          <a:prstGeom prst="rect">
            <a:avLst/>
          </a:prstGeom>
          <a:ln w="76200">
            <a:noFill/>
          </a:ln>
        </p:spPr>
      </p:pic>
      <p:sp>
        <p:nvSpPr>
          <p:cNvPr id="9" name="Rectangle 8">
            <a:extLst>
              <a:ext uri="{FF2B5EF4-FFF2-40B4-BE49-F238E27FC236}">
                <a16:creationId xmlns:a16="http://schemas.microsoft.com/office/drawing/2014/main" id="{D83307F4-5D81-4B49-BC0A-D0FD61D9FF2B}"/>
              </a:ext>
            </a:extLst>
          </p:cNvPr>
          <p:cNvSpPr/>
          <p:nvPr/>
        </p:nvSpPr>
        <p:spPr>
          <a:xfrm>
            <a:off x="9076532" y="2903709"/>
            <a:ext cx="2328019" cy="2545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BD74C8D9-64E8-7545-922E-4B3C457BF51D}"/>
              </a:ext>
            </a:extLst>
          </p:cNvPr>
          <p:cNvSpPr txBox="1"/>
          <p:nvPr/>
        </p:nvSpPr>
        <p:spPr>
          <a:xfrm>
            <a:off x="9652744" y="2895404"/>
            <a:ext cx="175180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Chapel Hill, Lisburn</a:t>
            </a:r>
          </a:p>
        </p:txBody>
      </p:sp>
      <p:pic>
        <p:nvPicPr>
          <p:cNvPr id="2" name="August 1920">
            <a:hlinkClick r:id="" action="ppaction://media"/>
            <a:extLst>
              <a:ext uri="{FF2B5EF4-FFF2-40B4-BE49-F238E27FC236}">
                <a16:creationId xmlns:a16="http://schemas.microsoft.com/office/drawing/2014/main" id="{5EA59AE8-B74B-F843-8971-A446D3D22E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a:stretch/>
        </p:blipFill>
        <p:spPr>
          <a:xfrm>
            <a:off x="659411" y="3450768"/>
            <a:ext cx="812800" cy="565426"/>
          </a:xfrm>
          <a:prstGeom prst="rect">
            <a:avLst/>
          </a:prstGeom>
        </p:spPr>
      </p:pic>
    </p:spTree>
    <p:extLst>
      <p:ext uri="{BB962C8B-B14F-4D97-AF65-F5344CB8AC3E}">
        <p14:creationId xmlns:p14="http://schemas.microsoft.com/office/powerpoint/2010/main" val="379212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61E1A9-9141-D64E-A596-A8EAC082F23D}"/>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September 1920</a:t>
            </a:r>
          </a:p>
        </p:txBody>
      </p:sp>
      <p:sp>
        <p:nvSpPr>
          <p:cNvPr id="6" name="TextBox 5">
            <a:extLst>
              <a:ext uri="{FF2B5EF4-FFF2-40B4-BE49-F238E27FC236}">
                <a16:creationId xmlns:a16="http://schemas.microsoft.com/office/drawing/2014/main" id="{88F74E4E-E74C-444A-86AB-045D47E83D4C}"/>
              </a:ext>
            </a:extLst>
          </p:cNvPr>
          <p:cNvSpPr txBox="1"/>
          <p:nvPr/>
        </p:nvSpPr>
        <p:spPr>
          <a:xfrm>
            <a:off x="1794358" y="2120400"/>
            <a:ext cx="5794111" cy="2308324"/>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Serious rioting in Belfast at the beginning and end of September claimed 30 lives and a boycott of Ulster products was announced by Dáil Éireann. Listen to learn more about developments in that month. </a:t>
            </a:r>
            <a:endParaRPr lang="en-GB" sz="2400" b="1" dirty="0">
              <a:solidFill>
                <a:srgbClr val="1E9AC5"/>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A70C3BF-B4B2-1942-87DB-4451DA734F3D}"/>
              </a:ext>
            </a:extLst>
          </p:cNvPr>
          <p:cNvPicPr>
            <a:picLocks noChangeAspect="1"/>
          </p:cNvPicPr>
          <p:nvPr/>
        </p:nvPicPr>
        <p:blipFill>
          <a:blip r:embed="rId4"/>
          <a:stretch>
            <a:fillRect/>
          </a:stretch>
        </p:blipFill>
        <p:spPr>
          <a:xfrm>
            <a:off x="9041040" y="2277077"/>
            <a:ext cx="2420993" cy="2021654"/>
          </a:xfrm>
          <a:prstGeom prst="rect">
            <a:avLst/>
          </a:prstGeom>
          <a:ln w="76200">
            <a:noFill/>
          </a:ln>
        </p:spPr>
      </p:pic>
      <p:sp>
        <p:nvSpPr>
          <p:cNvPr id="9" name="Rectangle 8">
            <a:extLst>
              <a:ext uri="{FF2B5EF4-FFF2-40B4-BE49-F238E27FC236}">
                <a16:creationId xmlns:a16="http://schemas.microsoft.com/office/drawing/2014/main" id="{DCD5FCF8-06F7-5F45-980F-29497E3DC0A5}"/>
              </a:ext>
            </a:extLst>
          </p:cNvPr>
          <p:cNvSpPr/>
          <p:nvPr/>
        </p:nvSpPr>
        <p:spPr>
          <a:xfrm>
            <a:off x="9041040" y="4298289"/>
            <a:ext cx="2420993" cy="3918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86175726-7D07-6D44-A5AE-FA67A9EBB1F6}"/>
              </a:ext>
            </a:extLst>
          </p:cNvPr>
          <p:cNvSpPr txBox="1"/>
          <p:nvPr/>
        </p:nvSpPr>
        <p:spPr>
          <a:xfrm>
            <a:off x="9156700" y="4279474"/>
            <a:ext cx="2305333"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Specials searching </a:t>
            </a:r>
          </a:p>
          <a:p>
            <a:pPr algn="r"/>
            <a:r>
              <a:rPr lang="en-GB" sz="1000" dirty="0">
                <a:latin typeface="Arial" panose="020B0604020202020204" pitchFamily="34" charset="0"/>
                <a:cs typeface="Arial" panose="020B0604020202020204" pitchFamily="34" charset="0"/>
              </a:rPr>
              <a:t>Wm. Barbour van and driver</a:t>
            </a:r>
          </a:p>
        </p:txBody>
      </p:sp>
      <p:pic>
        <p:nvPicPr>
          <p:cNvPr id="2" name="September 1920">
            <a:hlinkClick r:id="" action="ppaction://media"/>
            <a:extLst>
              <a:ext uri="{FF2B5EF4-FFF2-40B4-BE49-F238E27FC236}">
                <a16:creationId xmlns:a16="http://schemas.microsoft.com/office/drawing/2014/main" id="{FEC23F3B-40B2-DF45-8050-CFBDD20CB0E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a:stretch/>
        </p:blipFill>
        <p:spPr>
          <a:xfrm>
            <a:off x="661673" y="2214135"/>
            <a:ext cx="812800" cy="565426"/>
          </a:xfrm>
          <a:prstGeom prst="rect">
            <a:avLst/>
          </a:prstGeom>
        </p:spPr>
      </p:pic>
    </p:spTree>
    <p:extLst>
      <p:ext uri="{BB962C8B-B14F-4D97-AF65-F5344CB8AC3E}">
        <p14:creationId xmlns:p14="http://schemas.microsoft.com/office/powerpoint/2010/main" val="60544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95006A-DD56-5944-B3EC-7A86D34E0F4E}"/>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October 1920</a:t>
            </a:r>
          </a:p>
        </p:txBody>
      </p:sp>
      <p:sp>
        <p:nvSpPr>
          <p:cNvPr id="5" name="TextBox 4">
            <a:extLst>
              <a:ext uri="{FF2B5EF4-FFF2-40B4-BE49-F238E27FC236}">
                <a16:creationId xmlns:a16="http://schemas.microsoft.com/office/drawing/2014/main" id="{C5E79692-E604-CB42-A148-36A323582DF2}"/>
              </a:ext>
            </a:extLst>
          </p:cNvPr>
          <p:cNvSpPr txBox="1"/>
          <p:nvPr/>
        </p:nvSpPr>
        <p:spPr>
          <a:xfrm>
            <a:off x="618700" y="2120400"/>
            <a:ext cx="9712831"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Craig’s wife records in her diary that ‘he goes down to Harland and Wolff’s in the dinner hour and unfurls a big Union Jack for the workers and makes a splendid speech. He tells them that he approves of their action in not allowing the disloyal element to stay in their midst’.</a:t>
            </a:r>
          </a:p>
          <a:p>
            <a:endParaRPr lang="en-GB" sz="2400" dirty="0">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E19584E6-E800-9242-B06B-C174935C491A}"/>
              </a:ext>
            </a:extLst>
          </p:cNvPr>
          <p:cNvSpPr/>
          <p:nvPr/>
        </p:nvSpPr>
        <p:spPr>
          <a:xfrm>
            <a:off x="618699" y="4412879"/>
            <a:ext cx="8745305" cy="1176626"/>
          </a:xfrm>
          <a:prstGeom prst="roundRect">
            <a:avLst/>
          </a:prstGeom>
          <a:noFill/>
          <a:ln w="38100">
            <a:solidFill>
              <a:srgbClr val="1E9AC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0DAEC279-1898-914A-80CC-D38F42925FCF}"/>
              </a:ext>
            </a:extLst>
          </p:cNvPr>
          <p:cNvSpPr txBox="1"/>
          <p:nvPr/>
        </p:nvSpPr>
        <p:spPr>
          <a:xfrm>
            <a:off x="845079" y="4590642"/>
            <a:ext cx="8292544"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Why do you think Catholics in Belfast were unhappy with this speech? </a:t>
            </a:r>
          </a:p>
        </p:txBody>
      </p:sp>
      <p:pic>
        <p:nvPicPr>
          <p:cNvPr id="7" name="Picture 6">
            <a:extLst>
              <a:ext uri="{FF2B5EF4-FFF2-40B4-BE49-F238E27FC236}">
                <a16:creationId xmlns:a16="http://schemas.microsoft.com/office/drawing/2014/main" id="{BF72B0D2-7F8A-B049-9DE6-B24C2EBD899F}"/>
              </a:ext>
            </a:extLst>
          </p:cNvPr>
          <p:cNvPicPr>
            <a:picLocks noChangeAspect="1"/>
          </p:cNvPicPr>
          <p:nvPr/>
        </p:nvPicPr>
        <p:blipFill>
          <a:blip r:embed="rId2"/>
          <a:stretch>
            <a:fillRect/>
          </a:stretch>
        </p:blipFill>
        <p:spPr>
          <a:xfrm>
            <a:off x="8640196" y="4059392"/>
            <a:ext cx="1149235" cy="1062500"/>
          </a:xfrm>
          <a:prstGeom prst="rect">
            <a:avLst/>
          </a:prstGeom>
        </p:spPr>
      </p:pic>
    </p:spTree>
    <p:extLst>
      <p:ext uri="{BB962C8B-B14F-4D97-AF65-F5344CB8AC3E}">
        <p14:creationId xmlns:p14="http://schemas.microsoft.com/office/powerpoint/2010/main" val="3534217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85B0FC-1457-DC40-9E4E-120D3F7D460F}"/>
              </a:ext>
            </a:extLst>
          </p:cNvPr>
          <p:cNvSpPr/>
          <p:nvPr/>
        </p:nvSpPr>
        <p:spPr>
          <a:xfrm>
            <a:off x="1888672" y="6000274"/>
            <a:ext cx="2579292" cy="2545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B2907216-CF25-8B4B-ADC5-4B0FA997AD3E}"/>
              </a:ext>
            </a:extLst>
          </p:cNvPr>
          <p:cNvSpPr/>
          <p:nvPr/>
        </p:nvSpPr>
        <p:spPr>
          <a:xfrm>
            <a:off x="4769435" y="6000274"/>
            <a:ext cx="3185757" cy="2545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E9276EA0-EFF2-8540-870A-FA6196BBB661}"/>
              </a:ext>
            </a:extLst>
          </p:cNvPr>
          <p:cNvSpPr/>
          <p:nvPr/>
        </p:nvSpPr>
        <p:spPr>
          <a:xfrm>
            <a:off x="8251063" y="6000274"/>
            <a:ext cx="3357502" cy="2545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D370198-D628-E94B-ACBC-ABDB3EC3CB26}"/>
              </a:ext>
            </a:extLst>
          </p:cNvPr>
          <p:cNvSpPr txBox="1"/>
          <p:nvPr/>
        </p:nvSpPr>
        <p:spPr>
          <a:xfrm>
            <a:off x="605642" y="1327234"/>
            <a:ext cx="4286992" cy="584775"/>
          </a:xfrm>
          <a:prstGeom prst="rect">
            <a:avLst/>
          </a:prstGeom>
          <a:noFill/>
        </p:spPr>
        <p:txBody>
          <a:bodyPr wrap="square" rtlCol="0">
            <a:spAutoFit/>
          </a:bodyPr>
          <a:lstStyle/>
          <a:p>
            <a:r>
              <a:rPr lang="en-GB" sz="3200" b="1" dirty="0">
                <a:solidFill>
                  <a:srgbClr val="1E9AC5"/>
                </a:solidFill>
                <a:latin typeface="Arial" panose="020B0604020202020204" pitchFamily="34" charset="0"/>
                <a:cs typeface="Arial" panose="020B0604020202020204" pitchFamily="34" charset="0"/>
              </a:rPr>
              <a:t>November 1920</a:t>
            </a:r>
          </a:p>
        </p:txBody>
      </p:sp>
      <p:sp>
        <p:nvSpPr>
          <p:cNvPr id="5" name="TextBox 4">
            <a:extLst>
              <a:ext uri="{FF2B5EF4-FFF2-40B4-BE49-F238E27FC236}">
                <a16:creationId xmlns:a16="http://schemas.microsoft.com/office/drawing/2014/main" id="{9A7E56BE-3EFB-494A-AA33-F22040B08CF3}"/>
              </a:ext>
            </a:extLst>
          </p:cNvPr>
          <p:cNvSpPr txBox="1"/>
          <p:nvPr/>
        </p:nvSpPr>
        <p:spPr>
          <a:xfrm>
            <a:off x="1794358" y="2119964"/>
            <a:ext cx="9712831"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Craig’s proposal from September is put into operation, and enrolment for the </a:t>
            </a:r>
            <a:r>
              <a:rPr lang="en-GB" sz="2400" b="1" dirty="0">
                <a:latin typeface="Arial" panose="020B0604020202020204" pitchFamily="34" charset="0"/>
                <a:cs typeface="Arial" panose="020B0604020202020204" pitchFamily="34" charset="0"/>
              </a:rPr>
              <a:t>Ulster Special Constabulary (the Specials)</a:t>
            </a:r>
            <a:r>
              <a:rPr lang="en-GB" sz="2400" dirty="0">
                <a:latin typeface="Arial" panose="020B0604020202020204" pitchFamily="34" charset="0"/>
                <a:cs typeface="Arial" panose="020B0604020202020204" pitchFamily="34" charset="0"/>
              </a:rPr>
              <a:t> begins, seven months before the state of Northern Ireland comes into formal existence. Listen to learn more.</a:t>
            </a:r>
          </a:p>
        </p:txBody>
      </p:sp>
      <p:pic>
        <p:nvPicPr>
          <p:cNvPr id="3" name="Picture 2">
            <a:extLst>
              <a:ext uri="{FF2B5EF4-FFF2-40B4-BE49-F238E27FC236}">
                <a16:creationId xmlns:a16="http://schemas.microsoft.com/office/drawing/2014/main" id="{A2B665A9-1D45-6146-AB7D-49C80AE46AD0}"/>
              </a:ext>
            </a:extLst>
          </p:cNvPr>
          <p:cNvPicPr>
            <a:picLocks noChangeAspect="1"/>
          </p:cNvPicPr>
          <p:nvPr/>
        </p:nvPicPr>
        <p:blipFill>
          <a:blip r:embed="rId4"/>
          <a:stretch>
            <a:fillRect/>
          </a:stretch>
        </p:blipFill>
        <p:spPr>
          <a:xfrm>
            <a:off x="1888672" y="3990706"/>
            <a:ext cx="2579293" cy="2009569"/>
          </a:xfrm>
          <a:prstGeom prst="rect">
            <a:avLst/>
          </a:prstGeom>
        </p:spPr>
      </p:pic>
      <p:pic>
        <p:nvPicPr>
          <p:cNvPr id="7" name="Picture 6">
            <a:extLst>
              <a:ext uri="{FF2B5EF4-FFF2-40B4-BE49-F238E27FC236}">
                <a16:creationId xmlns:a16="http://schemas.microsoft.com/office/drawing/2014/main" id="{2D1A11FC-2985-FB4C-9D71-46298C47B783}"/>
              </a:ext>
            </a:extLst>
          </p:cNvPr>
          <p:cNvPicPr>
            <a:picLocks noChangeAspect="1"/>
          </p:cNvPicPr>
          <p:nvPr/>
        </p:nvPicPr>
        <p:blipFill>
          <a:blip r:embed="rId5"/>
          <a:stretch>
            <a:fillRect/>
          </a:stretch>
        </p:blipFill>
        <p:spPr>
          <a:xfrm>
            <a:off x="4766219" y="3990707"/>
            <a:ext cx="3188974" cy="2009568"/>
          </a:xfrm>
          <a:prstGeom prst="rect">
            <a:avLst/>
          </a:prstGeom>
        </p:spPr>
      </p:pic>
      <p:pic>
        <p:nvPicPr>
          <p:cNvPr id="8" name="Picture 7">
            <a:extLst>
              <a:ext uri="{FF2B5EF4-FFF2-40B4-BE49-F238E27FC236}">
                <a16:creationId xmlns:a16="http://schemas.microsoft.com/office/drawing/2014/main" id="{96B75AC2-A6A4-3F46-BC75-EBC0AF24DFDC}"/>
              </a:ext>
            </a:extLst>
          </p:cNvPr>
          <p:cNvPicPr>
            <a:picLocks noChangeAspect="1"/>
          </p:cNvPicPr>
          <p:nvPr/>
        </p:nvPicPr>
        <p:blipFill>
          <a:blip r:embed="rId6"/>
          <a:stretch>
            <a:fillRect/>
          </a:stretch>
        </p:blipFill>
        <p:spPr>
          <a:xfrm>
            <a:off x="8253448" y="4000537"/>
            <a:ext cx="3355116" cy="1999737"/>
          </a:xfrm>
          <a:prstGeom prst="rect">
            <a:avLst/>
          </a:prstGeom>
        </p:spPr>
      </p:pic>
      <p:sp>
        <p:nvSpPr>
          <p:cNvPr id="2" name="TextBox 1">
            <a:extLst>
              <a:ext uri="{FF2B5EF4-FFF2-40B4-BE49-F238E27FC236}">
                <a16:creationId xmlns:a16="http://schemas.microsoft.com/office/drawing/2014/main" id="{2480CFD0-7F71-9C4E-BD75-7C93A430BB5B}"/>
              </a:ext>
            </a:extLst>
          </p:cNvPr>
          <p:cNvSpPr txBox="1"/>
          <p:nvPr/>
        </p:nvSpPr>
        <p:spPr>
          <a:xfrm>
            <a:off x="9192032" y="5991969"/>
            <a:ext cx="2429395"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Specials marching</a:t>
            </a:r>
          </a:p>
        </p:txBody>
      </p:sp>
      <p:sp>
        <p:nvSpPr>
          <p:cNvPr id="11" name="TextBox 10">
            <a:extLst>
              <a:ext uri="{FF2B5EF4-FFF2-40B4-BE49-F238E27FC236}">
                <a16:creationId xmlns:a16="http://schemas.microsoft.com/office/drawing/2014/main" id="{C7DBCEC6-448A-C941-A4B0-DBC44DFE6F84}"/>
              </a:ext>
            </a:extLst>
          </p:cNvPr>
          <p:cNvSpPr txBox="1"/>
          <p:nvPr/>
        </p:nvSpPr>
        <p:spPr>
          <a:xfrm>
            <a:off x="5557878" y="5991969"/>
            <a:ext cx="2429395"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Specials in back of lorry with civilians</a:t>
            </a:r>
          </a:p>
        </p:txBody>
      </p:sp>
      <p:sp>
        <p:nvSpPr>
          <p:cNvPr id="12" name="TextBox 11">
            <a:extLst>
              <a:ext uri="{FF2B5EF4-FFF2-40B4-BE49-F238E27FC236}">
                <a16:creationId xmlns:a16="http://schemas.microsoft.com/office/drawing/2014/main" id="{522FB8D9-F4ED-084B-B9A4-EC3672BA949E}"/>
              </a:ext>
            </a:extLst>
          </p:cNvPr>
          <p:cNvSpPr txBox="1"/>
          <p:nvPr/>
        </p:nvSpPr>
        <p:spPr>
          <a:xfrm>
            <a:off x="2040955" y="5991969"/>
            <a:ext cx="2429395"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Specials in an armoured car</a:t>
            </a:r>
          </a:p>
        </p:txBody>
      </p:sp>
      <p:pic>
        <p:nvPicPr>
          <p:cNvPr id="6" name="November 1920">
            <a:hlinkClick r:id="" action="ppaction://media"/>
            <a:extLst>
              <a:ext uri="{FF2B5EF4-FFF2-40B4-BE49-F238E27FC236}">
                <a16:creationId xmlns:a16="http://schemas.microsoft.com/office/drawing/2014/main" id="{0437664A-1997-814B-8E23-C3432F4EE64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a:stretch/>
        </p:blipFill>
        <p:spPr>
          <a:xfrm>
            <a:off x="663039" y="2214135"/>
            <a:ext cx="812800" cy="565426"/>
          </a:xfrm>
          <a:prstGeom prst="rect">
            <a:avLst/>
          </a:prstGeom>
        </p:spPr>
      </p:pic>
    </p:spTree>
    <p:extLst>
      <p:ext uri="{BB962C8B-B14F-4D97-AF65-F5344CB8AC3E}">
        <p14:creationId xmlns:p14="http://schemas.microsoft.com/office/powerpoint/2010/main" val="375922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D4BF14271C5341ADFAD98B2C8FE5F7" ma:contentTypeVersion="11" ma:contentTypeDescription="Create a new document." ma:contentTypeScope="" ma:versionID="daf1ac8bebec6086353c1e01ca797a6c">
  <xsd:schema xmlns:xsd="http://www.w3.org/2001/XMLSchema" xmlns:xs="http://www.w3.org/2001/XMLSchema" xmlns:p="http://schemas.microsoft.com/office/2006/metadata/properties" xmlns:ns2="abc49a0e-98c9-482b-aa7b-e53150af9b50" xmlns:ns3="d57bf38c-43ae-494d-a3cc-edbe0cfee7d4" targetNamespace="http://schemas.microsoft.com/office/2006/metadata/properties" ma:root="true" ma:fieldsID="7c87f7abf87ef974ea9ce3b283e0f70f" ns2:_="" ns3:_="">
    <xsd:import namespace="abc49a0e-98c9-482b-aa7b-e53150af9b50"/>
    <xsd:import namespace="d57bf38c-43ae-494d-a3cc-edbe0cfee7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c49a0e-98c9-482b-aa7b-e53150af9b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7bf38c-43ae-494d-a3cc-edbe0cfee7d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249B84-2D40-44E8-BD8F-90B715BCEB82}">
  <ds:schemaRefs>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abc49a0e-98c9-482b-aa7b-e53150af9b50"/>
    <ds:schemaRef ds:uri="http://schemas.microsoft.com/office/2006/documentManagement/types"/>
    <ds:schemaRef ds:uri="http://purl.org/dc/elements/1.1/"/>
    <ds:schemaRef ds:uri="d57bf38c-43ae-494d-a3cc-edbe0cfee7d4"/>
    <ds:schemaRef ds:uri="http://purl.org/dc/dcmitype/"/>
  </ds:schemaRefs>
</ds:datastoreItem>
</file>

<file path=customXml/itemProps2.xml><?xml version="1.0" encoding="utf-8"?>
<ds:datastoreItem xmlns:ds="http://schemas.openxmlformats.org/officeDocument/2006/customXml" ds:itemID="{A4A09A4B-B289-47E2-B48A-D0E81112589C}">
  <ds:schemaRefs>
    <ds:schemaRef ds:uri="http://schemas.microsoft.com/sharepoint/v3/contenttype/forms"/>
  </ds:schemaRefs>
</ds:datastoreItem>
</file>

<file path=customXml/itemProps3.xml><?xml version="1.0" encoding="utf-8"?>
<ds:datastoreItem xmlns:ds="http://schemas.openxmlformats.org/officeDocument/2006/customXml" ds:itemID="{3A8ECF22-E2C3-40CD-97C7-037457705F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c49a0e-98c9-482b-aa7b-e53150af9b50"/>
    <ds:schemaRef ds:uri="d57bf38c-43ae-494d-a3cc-edbe0cfee7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1432</TotalTime>
  <Words>1521</Words>
  <Application>Microsoft Macintosh PowerPoint</Application>
  <PresentationFormat>Widescreen</PresentationFormat>
  <Paragraphs>95</Paragraphs>
  <Slides>18</Slides>
  <Notes>0</Notes>
  <HiddenSlides>0</HiddenSlides>
  <MMClips>10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Calibri</vt:lpstr>
      <vt:lpstr>Calibri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Julie Gray</dc:creator>
  <cp:lastModifiedBy>Julie Gray</cp:lastModifiedBy>
  <cp:revision>86</cp:revision>
  <dcterms:created xsi:type="dcterms:W3CDTF">2021-04-30T09:51:08Z</dcterms:created>
  <dcterms:modified xsi:type="dcterms:W3CDTF">2021-05-18T11:15:07Z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0x01010053D4BF14271C5341ADFAD98B2C8FE5F7</vt:lpwstr>
  </property>
</Properties>
</file>