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0CCB-A6B5-A448-81B4-59916A5B1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AADFB-D677-914A-8CAA-B8B97F162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F0E87-9C6E-C341-82D4-A07E7E55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27D9F-801F-9B40-A002-6756D23E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1FED8-3318-5142-8782-37225A2E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9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2AD92-9D41-934C-9118-35D2A75E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97BF3-EF35-A641-A0CF-EF18EFD15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9A19C-DDA1-2F4D-BBF7-7766D910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4D0C2-D04D-C847-A405-932A3A4A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5F6A9-C6B7-BE44-A499-5E322F46E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4B9C6C-7465-EA4C-A502-9F7938C2D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BADF9-F4C9-0143-9F4B-FCD2233FC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14CB-0888-6843-8348-3F8E9D0A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56B9E-4443-D141-B5EF-0BD04BDD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E39F-9A1C-074E-8712-14840A8ED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2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210D-A7AA-7041-9736-794CA258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97440-E4E2-7449-9325-FFBE24105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8B95-02C4-DB48-8FB4-3298B732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35BC3-CED3-A245-8349-A0AAFC88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6D6D-3482-744A-B939-1B15878C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4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C401-69B0-1D4B-90B6-BA3EE6F8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8F993-6573-3547-806D-7D6E19426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B73D5-22B8-D148-966F-9A2EB0AE2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3EBFC-D9CC-5D44-B07C-3E9A4C7E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94F58-33A6-EA4F-8BF8-13F4761F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7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9A12-38ED-AB4C-94DD-894D156C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34EF-3352-1448-A888-8A56B83EB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1BD32-05D4-B541-B4B5-EF41EEF6A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A3B0-544D-C842-88EE-C0F640B2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EFC26-950F-2740-9BF3-555D5468D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EBF2D-747D-574C-8093-1A7527C5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7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737A9-AC1C-AF4C-B253-CC9C1FDD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FB483-EFB2-6B48-8B76-6A2D7E0F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9C900-FE58-2048-A1E9-4D3441863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9722A-7F1B-1E4D-BF4A-5CEE64F0B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86E68-35E8-D647-B8D0-CCAC9DC8C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635932-75EA-CE4A-A3AA-AD049719A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8198E-D40B-FD43-919F-A44256BD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E32DF-4912-9647-A57D-0B08D30D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9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A5A7-1166-4B4A-864F-D7B1C8BBF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FA6B4-48DF-E74D-9C21-FDE95C0AF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9B0CA-60BC-554F-9B86-4A189430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9266C-4A44-254A-A175-B4522AF0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2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3BB61-08DC-034C-90B7-3F187199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AAA54-DABD-194C-B554-210C76F0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D348D-EF9C-E84C-AD4A-B31E4767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2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ACED-F825-C246-9B3A-EAF4EB34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42A2-B489-474A-AB08-598B8C5E3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5BA6-FF35-1841-9B58-E509D82D8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EABAB-FB23-8A49-A0C0-A4BE1B1B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B8AE7-B9C0-D448-B63C-1AA70A72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02295-7E6C-C245-96E0-BDD6E3F9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1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34F8A-7893-3443-98E6-8EE43BD6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F2674B-057C-6147-B10C-3F0D26937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664AA-6CF1-BC40-AAD0-9A3213203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EF417-4326-C04F-8752-099B14D7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DFE16-CF7C-2143-8AFB-A36CADE4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57E3C-9840-664C-83C6-3CDD8AC1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9CB079-EF2A-3C46-8870-1FC4F808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678FB-4AE1-2042-9B4E-9D314E560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E9763-288F-F24D-9656-5E77964F1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4459D-6530-4344-A4C6-52DAEAB9B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96EF1-3046-AC41-B207-4E2FE0355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AD3A2-054C-6C45-8897-D49DC583C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Lesson 2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0808A-6A27-4C4E-A60A-12722A9CE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8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Lesson 2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Presentation</dc:title>
  <dc:creator>Jonathan McPolin</dc:creator>
  <cp:lastModifiedBy>Jonathan McPolin</cp:lastModifiedBy>
  <cp:revision>2</cp:revision>
  <dcterms:created xsi:type="dcterms:W3CDTF">2021-05-18T10:08:13Z</dcterms:created>
  <dcterms:modified xsi:type="dcterms:W3CDTF">2021-05-18T10:08:49Z</dcterms:modified>
</cp:coreProperties>
</file>