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74"/>
  </p:normalViewPr>
  <p:slideViewPr>
    <p:cSldViewPr snapToGrid="0" snapToObjects="1">
      <p:cViewPr varScale="1">
        <p:scale>
          <a:sx n="121" d="100"/>
          <a:sy n="121" d="100"/>
        </p:scale>
        <p:origin x="200" y="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CD0CCB-A6B5-A448-81B4-59916A5B10C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5AADFB-D677-914A-8CAA-B8B97F162E3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4F0E87-9C6E-C341-82D4-A07E7E55F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693-8464-6F43-B66E-D61F9E67354E}" type="datetimeFigureOut">
              <a:rPr lang="en-US" smtClean="0"/>
              <a:t>5/18/21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C27D9F-801F-9B40-A002-6756D23ED9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C81FED8-3318-5142-8782-37225A2EBA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0A89-4807-EB43-81B4-2D53E4D7C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2993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02AD92-9D41-934C-9118-35D2A75EE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7397BF3-EF35-A641-A0CF-EF18EFD153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09A19C-DDA1-2F4D-BBF7-7766D9106B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693-8464-6F43-B66E-D61F9E67354E}" type="datetimeFigureOut">
              <a:rPr lang="en-US" smtClean="0"/>
              <a:t>5/18/21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B4D0C2-D04D-C847-A405-932A3A4AD1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35F6A9-C6B7-BE44-A499-5E322F46EA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0A89-4807-EB43-81B4-2D53E4D7C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667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04B9C6C-7465-EA4C-A502-9F7938C2D8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31BADF9-F4C9-0143-9F4B-FCD2233FC56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F14CB-0888-6843-8348-3F8E9D0A96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693-8464-6F43-B66E-D61F9E67354E}" type="datetimeFigureOut">
              <a:rPr lang="en-US" smtClean="0"/>
              <a:t>5/18/21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F56B9E-4443-D141-B5EF-0BD04BDDB4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48E39F-9A1C-074E-8712-14840A8ED2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0A89-4807-EB43-81B4-2D53E4D7C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7263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13210D-A7AA-7041-9736-794CA2585C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97440-E4E2-7449-9325-FFBE241059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448B95-02C4-DB48-8FB4-3298B732D7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693-8464-6F43-B66E-D61F9E67354E}" type="datetimeFigureOut">
              <a:rPr lang="en-US" smtClean="0"/>
              <a:t>5/18/21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335BC3-CED3-A245-8349-A0AAFC888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F56D6D-3482-744A-B939-1B15878C2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0A89-4807-EB43-81B4-2D53E4D7C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3475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84C401-69B0-1D4B-90B6-BA3EE6F805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D48F993-6573-3547-806D-7D6E194260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FB73D5-22B8-D148-966F-9A2EB0AE2A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693-8464-6F43-B66E-D61F9E67354E}" type="datetimeFigureOut">
              <a:rPr lang="en-US" smtClean="0"/>
              <a:t>5/18/21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73EBFC-D9CC-5D44-B07C-3E9A4C7E12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EA94F58-33A6-EA4F-8BF8-13F4761F0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0A89-4807-EB43-81B4-2D53E4D7C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773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959A12-38ED-AB4C-94DD-894D156C4B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8D34EF-3352-1448-A888-8A56B83EBB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E1BD32-05D4-B541-B4B5-EF41EEF6A9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94A3B0-544D-C842-88EE-C0F640B2B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693-8464-6F43-B66E-D61F9E67354E}" type="datetimeFigureOut">
              <a:rPr lang="en-US" smtClean="0"/>
              <a:t>5/18/21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0EFC26-950F-2740-9BF3-555D5468D6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6EBF2D-747D-574C-8093-1A7527C54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0A89-4807-EB43-81B4-2D53E4D7C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1178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737A9-AC1C-AF4C-B253-CC9C1FDD6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2FB483-EFB2-6B48-8B76-6A2D7E0F198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39C900-FE58-2048-A1E9-4D3441863F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869722A-7F1B-1E4D-BF4A-5CEE64F0B5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F86E68-35E8-D647-B8D0-CCAC9DC8C41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635932-75EA-CE4A-A3AA-AD049719A4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693-8464-6F43-B66E-D61F9E67354E}" type="datetimeFigureOut">
              <a:rPr lang="en-US" smtClean="0"/>
              <a:t>5/18/21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148198E-D40B-FD43-919F-A44256BD2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2E32DF-4912-9647-A57D-0B08D30D89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0A89-4807-EB43-81B4-2D53E4D7C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996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1DA5A7-1166-4B4A-864F-D7B1C8BBF7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F7FA6B4-48DF-E74D-9C21-FDE95C0AF3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693-8464-6F43-B66E-D61F9E67354E}" type="datetimeFigureOut">
              <a:rPr lang="en-US" smtClean="0"/>
              <a:t>5/18/21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6F9B0CA-60BC-554F-9B86-4A189430D1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759266C-4A44-254A-A175-B4522AF05B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0A89-4807-EB43-81B4-2D53E4D7C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4125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E03BB61-08DC-034C-90B7-3F1871994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693-8464-6F43-B66E-D61F9E67354E}" type="datetimeFigureOut">
              <a:rPr lang="en-US" smtClean="0"/>
              <a:t>5/18/21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3AAA54-DABD-194C-B554-210C76F031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5D348D-EF9C-E84C-AD4A-B31E47675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0A89-4807-EB43-81B4-2D53E4D7C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4125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4AACED-F825-C246-9B3A-EAF4EB3459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D042A2-B489-474A-AB08-598B8C5E313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A695BA6-FF35-1841-9B58-E509D82D81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06EABAB-FB23-8A49-A0C0-A4BE1B1BC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693-8464-6F43-B66E-D61F9E67354E}" type="datetimeFigureOut">
              <a:rPr lang="en-US" smtClean="0"/>
              <a:t>5/18/21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5FB8AE7-B9C0-D448-B63C-1AA70A7255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9102295-7E6C-C245-96E0-BDD6E3F98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0A89-4807-EB43-81B4-2D53E4D7C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06159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934F8A-7893-3443-98E6-8EE43BD60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8F2674B-057C-6147-B10C-3F0D269378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8664AA-6CF1-BC40-AAD0-9A32132038B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3EF417-4326-C04F-8752-099B14D701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83693-8464-6F43-B66E-D61F9E67354E}" type="datetimeFigureOut">
              <a:rPr lang="en-US" smtClean="0"/>
              <a:t>5/18/21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7DFE16-CF7C-2143-8AFB-A36CADE4C4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057E3C-9840-664C-83C6-3CDD8AC10A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E90A89-4807-EB43-81B4-2D53E4D7C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78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49CB079-EF2A-3C46-8870-1FC4F8089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C678FB-4AE1-2042-9B4E-9D314E5606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3E9763-288F-F24D-9656-5E77964F1C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83693-8464-6F43-B66E-D61F9E67354E}" type="datetimeFigureOut">
              <a:rPr lang="en-US" smtClean="0"/>
              <a:t>5/18/21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F4459D-6530-4344-A4C6-52DAEAB9B08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796EF1-3046-AC41-B207-4E2FE0355F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E90A89-4807-EB43-81B4-2D53E4D7CE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765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AAD3A2-054C-6C45-8897-D49DC583CC4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Lesson 6 Presentation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50808A-6A27-4C4E-A60A-12722A9CEBB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4836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</Words>
  <Application>Microsoft Macintosh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Lesson 6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1 Presentation</dc:title>
  <dc:creator>Jonathan McPolin</dc:creator>
  <cp:lastModifiedBy>Jonathan McPolin</cp:lastModifiedBy>
  <cp:revision>6</cp:revision>
  <dcterms:created xsi:type="dcterms:W3CDTF">2021-05-18T10:08:13Z</dcterms:created>
  <dcterms:modified xsi:type="dcterms:W3CDTF">2021-05-18T10:09:45Z</dcterms:modified>
</cp:coreProperties>
</file>