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80" r:id="rId6"/>
    <p:sldId id="274" r:id="rId7"/>
    <p:sldId id="257" r:id="rId8"/>
    <p:sldId id="272" r:id="rId9"/>
    <p:sldId id="275" r:id="rId10"/>
    <p:sldId id="259" r:id="rId11"/>
    <p:sldId id="270" r:id="rId12"/>
    <p:sldId id="273" r:id="rId13"/>
    <p:sldId id="276" r:id="rId14"/>
    <p:sldId id="271" r:id="rId15"/>
    <p:sldId id="278" r:id="rId16"/>
    <p:sldId id="281" r:id="rId17"/>
    <p:sldId id="279" r:id="rId18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e" initials="P" lastIdx="2" clrIdx="0">
    <p:extLst>
      <p:ext uri="{19B8F6BF-5375-455C-9EA6-DF929625EA0E}">
        <p15:presenceInfo xmlns:p15="http://schemas.microsoft.com/office/powerpoint/2012/main" userId="S::pholland@ccea.org.uk::21cc567b-2de4-40d7-8099-b41f80ebd96e" providerId="AD"/>
      </p:ext>
    </p:extLst>
  </p:cmAuthor>
  <p:cmAuthor id="2" name="Gillian Martin" initials="GM" lastIdx="4" clrIdx="1">
    <p:extLst>
      <p:ext uri="{19B8F6BF-5375-455C-9EA6-DF929625EA0E}">
        <p15:presenceInfo xmlns:p15="http://schemas.microsoft.com/office/powerpoint/2012/main" userId="S::gmartin@ccea.org.uk::10486955-b2a7-4cd8-b983-ca08f6cf2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88415" autoAdjust="0"/>
  </p:normalViewPr>
  <p:slideViewPr>
    <p:cSldViewPr snapToGrid="0">
      <p:cViewPr varScale="1">
        <p:scale>
          <a:sx n="115" d="100"/>
          <a:sy n="115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35E0CF0-AE85-4D76-ACC1-9EDA08DAF72D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0234111-DEAF-4DA7-9376-8013503FF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86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8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79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5"/>
              </a:spcAft>
            </a:pPr>
            <a:endParaRPr lang="en-GB" sz="12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08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19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2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34111-DEAF-4DA7-9376-8013503FF96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8A40-6E2F-4802-8693-339F199DB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A7997-3E1A-403C-BDBC-F55310007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56B5-1CA3-4F56-B518-50228684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4244-0B65-4954-866B-84FD38E8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60D93-AE29-4606-A6CE-70939665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BA5DC-2704-9A49-BFE5-F03209209C69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5D092-26AC-334E-B238-751782288141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0C32-DAE0-42E0-A345-83E4418B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5759F-FA72-4ABD-A8DE-1B39AAC80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62E51-728D-424D-9ED5-3A09B69B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A004-B738-41E2-B51A-A4233559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501F-8469-4AFF-A4E5-6D0F5183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3B097-439E-5243-8A43-71B2B945D417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2D6FA6-9806-1D40-A597-206E694F8811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9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6B71D3-7209-4A01-BD56-66EC6C9B2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C23DB-3C41-4022-825E-A82574686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FE2D2-DAA9-4FFE-A4BE-5EA4158C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1599-B9C5-4EF5-AFBE-3A00FF8B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FB8A-D320-49A8-9A01-14FD57E0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95E6F-D8BA-D146-8D1F-25A47F87AAE2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246A5-9F91-DE43-9400-7399FCDC70A8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1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0A72-989A-A449-870E-87C3B7544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BD646-CDED-B548-80D6-CDD343568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15DA-310C-8C44-B0C4-0BA44182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C40E-4484-8945-A9C9-DE4719F8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DDF3F-B912-B64A-97B0-9DB83DBA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4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9EEA-B7B4-3F4A-80C9-FB04B15A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CD55-5C66-A547-9893-35765982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50673-E923-4041-90A9-6D9FA289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CE7E-546A-1D45-922B-8FF5AD1A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B969-150E-7D42-9C62-416D868A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74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B2A5-19EC-604D-8E52-ECD22091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13D7-C89C-3648-BD0E-ACC281A1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F828-D330-FA45-8FA4-4A4687C8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4F32-DBF5-C44A-B2EB-9265301F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6F2E-0230-4847-86E0-449D0A28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1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39D0-1F51-2F46-962D-153684A5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D59D-CD3A-624C-9AC0-D4A8F3C31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2A551-8247-CB47-8565-B9474364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DACE3-E789-8B4E-BAB4-3CECE31A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5398C-3E9F-3D42-AE95-3FD9AB8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242C-3F7C-BA4B-B0F8-C39E6A0D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93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C7D-C146-A94A-87F0-958E4E72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D22A-A9B7-CF42-B6C1-1B0059BC2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356C9-7E02-CA46-AFF7-DAAB02035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DE207-2DA6-554D-8813-ABF8E08C0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84838-6AEE-2242-8699-79E3C48A0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662F1-5AFB-CA47-A572-9BACB171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F7F30-4D8C-4E43-BC3C-C00B5633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2DD6F-1968-D649-A660-AA113FD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21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6DEE-02EB-C24F-B3F4-0F6C8DC3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9BB6F-17BA-6A4F-AA3D-31D854E7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693B5-49BD-5649-B216-A173DBDB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B7429-EC26-CC41-A2C2-F23D8A9C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29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C4834-BD65-CA4F-B791-AAB73BAD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6C0EF-9138-214C-A080-5E640F50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50781-6323-4644-8A6A-EDEACD94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680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A2B3-5255-0E4A-89B0-84F8E71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FAC8-6AC9-864A-A0E1-925CB06C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9F6FE-CE29-854D-B2DF-6A50FC37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3DBF5-0794-A142-87E4-35DD2A2F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A88FD-E923-E94F-B4DF-B0A89D7A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5F459-CE04-0A43-9099-C0DF1E82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2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53DC-D3BB-46F9-926D-C12FC5CE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37DA-0E66-44A6-96F8-2325DB48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A0B8-2C6C-4A40-BFA6-28A0C31D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5F744-F539-4283-8100-87016D56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C4D29-4C96-49C2-8E81-E71310CF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AFC5D-09EE-144F-8FB3-2C988FF8B187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73E9C2-DF50-9F43-AD09-23C34D7F9061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85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C020-FF68-184E-918B-48039C62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AB63D-3C58-DB47-AD93-FEE020EDD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4E8D4-3834-0947-87E1-5566B08F5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8FAB5-AEA6-6A49-AFB8-9426C6F7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FFA57-95A3-0E42-B91E-A1123F66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56A43-2148-9847-A7E2-73E44AE6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520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ABAA-3611-6D4B-9AEC-B6056992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D69D7-5CCB-2B42-A251-855A13C8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6C89A-0297-164C-B902-DAAC458F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ADCD-7A6C-5248-95B6-E0D5999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AFC2-8263-8D4D-BD35-3148E7B7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2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E429D-BD79-F847-A3A9-E61ADBCEC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403BF-C938-1A4F-B45A-E37E142F8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D2E6-401D-9142-9EFC-69BB1029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BB797-575B-2345-B741-5A447D8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F26C6-D1C2-AE4B-9221-08C89DDD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22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3C47-94F7-4FDB-80E4-CB4141D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33DA2-4779-4852-BB1E-D374FA7D6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FB7E-E58A-4D73-9D20-2A1BEC64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A8510-4194-446A-ABA1-06667822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351F-27F0-45E7-B032-7C9EC3C6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2A807-D3F7-274F-AF06-E6DFE1EFB63C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D6A8F-A653-FF45-A4A0-4656872D214C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2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C804-6227-42EB-A4CF-9612241B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0303-D911-4CCA-88B0-4428221D0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3794F-38DB-411C-B35E-DFB19CF8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B3308-66A3-43DA-A6C6-0578500B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E2465-8283-46A3-805A-30B0123E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5D4DD-C695-458D-AF21-DF70E313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4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A60F-E676-4D4C-95C4-F2DDDFD8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143E7-AB03-4477-B9E0-0E2D4C43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53797-5DE7-4B51-9A7C-C4F96BE7A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337A2-EAED-46CE-87AB-DC06AD4AE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218A6-AA24-48D1-B091-4D7DFDA7D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875CF-B8FB-4611-8D4A-EEC8BA10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EA9CC-8DE5-4004-885E-30727073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C696E-72AB-4BAC-B17D-7375B29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7EC2A-C462-D040-ABB8-F24D8A97ACF5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D2693-3CE6-FC46-AADE-57F11BBBA37D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4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6D05-34FC-446A-998C-C6AD1BBB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94F0A-1D97-45C8-A481-D54F9924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39B47-0215-42E8-84D2-F3047474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A5136-A129-411A-A687-F123D09D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74C1E-B9B3-C54C-BC99-1ECB327C61A9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0E2125-EBF9-D843-B6BB-EBAC9DE375B2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97A32-DA2E-47AE-B459-4837D6B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1E006-6A22-4DBE-8717-BA661EBB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1D441-876C-476A-B031-13E91B87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CC55C-A554-A24D-913F-CADB3E9B81F1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DA1B02-B57C-7F47-BC54-35320EB27C3B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0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90B-DAC8-4CF8-8641-6E8FC435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33D1-3D0A-4C90-A5D5-60731E63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2D05D-D267-4AEB-BDC8-522BCDE5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9EBC-F634-4658-90DB-E81ADDEE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F9837-0343-45F3-8B35-E36BBFC4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8DF65-D997-4F4A-ACD7-746DED6F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E3D74-CDE0-9043-AB7E-BCD31768649B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2CD91D-B800-9943-8831-6E030D93D80E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9501-E2FE-4886-A020-2506EC3A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640F7-584E-49C6-ABC7-67AF19064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41851-3676-4CD4-93F3-87E6252B7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840FD-FBBD-4443-92E4-FE50CDC0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53E31-9F55-4717-8329-D7CFF024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AC381-C572-4D4F-A5C3-7E57F06C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EDE42-5D6A-F343-A80C-AEE5B87BFA8B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B8A87-D7EE-1644-BE6C-5B841E637FFD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B0DA7-2ED8-4293-89C8-DCE872F2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6A2C5-721A-43EA-98EF-5660AF85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745C-A715-4706-A1D7-634F2CC5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83BD-28B8-4217-84DD-A4FF144AD36F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A951-E00E-45FC-BEDA-667618A3D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4CF8-32C4-45B4-A760-881F044AC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7028-C447-4F4C-A058-25EF603FB24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427F53-5638-4144-BD2A-CF340C8614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88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EB204E-7FA2-4A41-B7D2-4F24E6EAFF7A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Key Stage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81F13-FFBC-F94F-9885-6CBD397D54B6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74FE1-C377-234F-A31E-F2E115391B8E}"/>
              </a:ext>
            </a:extLst>
          </p:cNvPr>
          <p:cNvSpPr/>
          <p:nvPr userDrawn="1"/>
        </p:nvSpPr>
        <p:spPr>
          <a:xfrm>
            <a:off x="0" y="6769100"/>
            <a:ext cx="12192000" cy="114300"/>
          </a:xfrm>
          <a:prstGeom prst="rect">
            <a:avLst/>
          </a:prstGeom>
          <a:solidFill>
            <a:srgbClr val="D1B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E203A-DCB0-314C-8E48-C3CBC1E0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A496E-0E17-3E4A-B63E-C87361150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3688-DD3B-A04D-8878-71ABF99DB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2D0D-B5F6-EB42-97C3-CEC29CB37409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6DE78-ADEB-9D4F-AAF4-D2E9AF8EF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13AF0-4458-1D41-BE9F-E49F005A2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53C9-CF21-2246-920A-6222FA791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5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cea.org.uk/learning-resources/northern-ireland-100/life-1920s#section-2018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367018-4B9F-5649-A4B6-D7D95B477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59D98-8CE1-1746-83E1-961D1D120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800"/>
            <a:ext cx="12192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B5F214-7F02-C748-91E9-19B4C5823FD7}"/>
              </a:ext>
            </a:extLst>
          </p:cNvPr>
          <p:cNvSpPr txBox="1">
            <a:spLocks/>
          </p:cNvSpPr>
          <p:nvPr/>
        </p:nvSpPr>
        <p:spPr>
          <a:xfrm>
            <a:off x="0" y="1422000"/>
            <a:ext cx="12192000" cy="53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Mary’s School Day – 1921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9DA2C-26A6-0847-8AAA-05FE97EDC9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773" y="2266373"/>
            <a:ext cx="3052454" cy="3986146"/>
          </a:xfrm>
          <a:prstGeom prst="rect">
            <a:avLst/>
          </a:prstGeom>
          <a:ln w="57150">
            <a:solidFill>
              <a:srgbClr val="D1B0C9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8394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9B912-E140-C24C-9DC7-BF9E93B4FA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910" y="1974021"/>
            <a:ext cx="2269107" cy="1735200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9BC14-7CC3-214E-BDE8-3ACB9883D7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156" y="4111455"/>
            <a:ext cx="2570400" cy="1708560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90979-91D6-4A44-A426-D397C3361A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593" y="1974022"/>
            <a:ext cx="2581378" cy="3845993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A735-CB56-0D47-A7B7-45FCB5275B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156" y="1974021"/>
            <a:ext cx="2569548" cy="1735200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5B0D9-71FC-9541-8C9E-E10369EEFC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910" y="4078991"/>
            <a:ext cx="2268000" cy="1741024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</p:spTree>
    <p:extLst>
      <p:ext uri="{BB962C8B-B14F-4D97-AF65-F5344CB8AC3E}">
        <p14:creationId xmlns:p14="http://schemas.microsoft.com/office/powerpoint/2010/main" val="171164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5F3017-8C49-8C49-923C-21B6B18B9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892" y="2195417"/>
            <a:ext cx="2324911" cy="3460889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6FD3C-B26C-0E44-91B3-9764F9EC3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91" y="2195417"/>
            <a:ext cx="2610000" cy="1678515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00D2B-B299-A949-B3C8-EFFD97E776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79" y="4536223"/>
            <a:ext cx="2653969" cy="1124033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1EB03-E9FD-D146-8302-11C258BDAC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79" y="2195417"/>
            <a:ext cx="2653969" cy="2003486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C6234D-3499-2A46-ADAC-193655C995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91" y="4191844"/>
            <a:ext cx="2610000" cy="1468412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</p:spTree>
    <p:extLst>
      <p:ext uri="{BB962C8B-B14F-4D97-AF65-F5344CB8AC3E}">
        <p14:creationId xmlns:p14="http://schemas.microsoft.com/office/powerpoint/2010/main" val="159739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BB3D-4DD3-674F-A202-70B219CFCE1E}"/>
              </a:ext>
            </a:extLst>
          </p:cNvPr>
          <p:cNvSpPr txBox="1">
            <a:spLocks/>
          </p:cNvSpPr>
          <p:nvPr/>
        </p:nvSpPr>
        <p:spPr>
          <a:xfrm>
            <a:off x="414111" y="1393825"/>
            <a:ext cx="8706138" cy="5083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Image Credits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Childhood in classroom 1920s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Public Domain 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1920 Class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Sparnestad Photo/Mary Evans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Dunce’s cap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Chuck Franklin/Alamy Stock Photo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Cane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Alf Damp/Alamy Stock Photo 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7: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Star sticker chart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Tetra Images, LLC/Alamy Stock Photo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10: Rural school girl ⎼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Granger Historical Picture Archive/Alamy Stock Photo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12: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Coal stove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David Page/Alamy Stock Photo 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other images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Getty Images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83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B9E73B-3638-DD48-A7BF-4670CDC63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47ABD-F0DD-9F49-9FEA-278C2F5D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8E35-3E10-40AC-8120-16B6F832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3680"/>
            <a:ext cx="12191999" cy="53542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The 1921 Classroom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68908-6871-8443-A21C-31D09F02F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57" y="2258290"/>
            <a:ext cx="4853143" cy="3582404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09E5F-B6E7-C843-85C3-86027097D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924" y="2258290"/>
            <a:ext cx="4836245" cy="3582404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16F56E-C2BF-2B41-ACB6-1A870BA4737A}"/>
              </a:ext>
            </a:extLst>
          </p:cNvPr>
          <p:cNvSpPr/>
          <p:nvPr/>
        </p:nvSpPr>
        <p:spPr>
          <a:xfrm>
            <a:off x="0" y="6748041"/>
            <a:ext cx="12192000" cy="121534"/>
          </a:xfrm>
          <a:prstGeom prst="rect">
            <a:avLst/>
          </a:prstGeom>
          <a:solidFill>
            <a:srgbClr val="D1B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59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505C9F-F677-CB4C-87F6-CA0236322B5B}"/>
              </a:ext>
            </a:extLst>
          </p:cNvPr>
          <p:cNvSpPr txBox="1"/>
          <p:nvPr/>
        </p:nvSpPr>
        <p:spPr>
          <a:xfrm>
            <a:off x="876300" y="5828990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link to access the video clips. Watch and discuss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8BE7D-2B86-AA48-9DA0-81A4C7A456BB}"/>
              </a:ext>
            </a:extLst>
          </p:cNvPr>
          <p:cNvSpPr txBox="1"/>
          <p:nvPr/>
        </p:nvSpPr>
        <p:spPr>
          <a:xfrm>
            <a:off x="0" y="518265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Day in the Schoolroom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1C172F95-7AB7-AA43-ABEA-7BCE5BD0F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239" y="1848686"/>
            <a:ext cx="5499523" cy="3099555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</p:spTree>
    <p:extLst>
      <p:ext uri="{BB962C8B-B14F-4D97-AF65-F5344CB8AC3E}">
        <p14:creationId xmlns:p14="http://schemas.microsoft.com/office/powerpoint/2010/main" val="373299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6DBC62-FD72-D243-B85E-4B2007D84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BE4F9-C4C9-1D44-B221-9FE7D849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50EC11-01CA-5742-8046-071729CF5C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39" y="3070273"/>
            <a:ext cx="2894207" cy="2447822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77956-C918-D44A-8376-9DABC2895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394" y="4958743"/>
            <a:ext cx="5706987" cy="571709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69D7990-8855-0A44-93BF-54A3E2B8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015"/>
            <a:ext cx="12192000" cy="1148629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1921 Pupil Punishments</a:t>
            </a:r>
            <a:b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Which is the odd one out?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5E652-84ED-2842-A87E-FFAF61562A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523" y="3057916"/>
            <a:ext cx="3350858" cy="1093956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D6738-12D8-564E-92B1-0A8A68E567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39" y="3070273"/>
            <a:ext cx="1719544" cy="2447822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80626-7CCA-6747-94C0-BA2039EF79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394" y="3057916"/>
            <a:ext cx="1999271" cy="1534735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</p:spTree>
    <p:extLst>
      <p:ext uri="{BB962C8B-B14F-4D97-AF65-F5344CB8AC3E}">
        <p14:creationId xmlns:p14="http://schemas.microsoft.com/office/powerpoint/2010/main" val="212490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E39DB5-4E3E-8F43-BBBA-C8C2D9C2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2000"/>
            <a:ext cx="12191999" cy="53542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2021 Pupil Rewards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A0B07-06FF-B94F-A4CB-597153DDF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567" y="2750231"/>
            <a:ext cx="3666857" cy="2790000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FC4F5-D1BA-AD49-AFAA-528B7C685D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238" y="2750231"/>
            <a:ext cx="4703072" cy="2791929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</p:spTree>
    <p:extLst>
      <p:ext uri="{BB962C8B-B14F-4D97-AF65-F5344CB8AC3E}">
        <p14:creationId xmlns:p14="http://schemas.microsoft.com/office/powerpoint/2010/main" val="167752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742D6A-CA72-FA45-ACAC-140E03CB6F64}"/>
              </a:ext>
            </a:extLst>
          </p:cNvPr>
          <p:cNvSpPr txBox="1">
            <a:spLocks/>
          </p:cNvSpPr>
          <p:nvPr/>
        </p:nvSpPr>
        <p:spPr>
          <a:xfrm>
            <a:off x="0" y="1422000"/>
            <a:ext cx="12191999" cy="5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1921 Pupil Rewards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19113-F1BB-4A4F-8E5E-66E2F61701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39" y="2884212"/>
            <a:ext cx="3552075" cy="2398694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EBCD6C-A770-D843-B704-49321093BA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280" y="2884212"/>
            <a:ext cx="3177490" cy="2398694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02E22A-A28D-E248-B445-D58F51DBC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136" y="2884212"/>
            <a:ext cx="3124735" cy="2398694"/>
          </a:xfrm>
          <a:prstGeom prst="rect">
            <a:avLst/>
          </a:prstGeom>
          <a:ln w="57150">
            <a:solidFill>
              <a:srgbClr val="D1B0C9"/>
            </a:solidFill>
          </a:ln>
        </p:spPr>
      </p:pic>
    </p:spTree>
    <p:extLst>
      <p:ext uri="{BB962C8B-B14F-4D97-AF65-F5344CB8AC3E}">
        <p14:creationId xmlns:p14="http://schemas.microsoft.com/office/powerpoint/2010/main" val="418797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B30221-BCE1-0A40-9ED3-6E4635902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5489D-24D9-F24C-8667-5AD7A773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625"/>
            <a:ext cx="12192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1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4BF14271C5341ADFAD98B2C8FE5F7" ma:contentTypeVersion="11" ma:contentTypeDescription="Create a new document." ma:contentTypeScope="" ma:versionID="daf1ac8bebec6086353c1e01ca797a6c">
  <xsd:schema xmlns:xsd="http://www.w3.org/2001/XMLSchema" xmlns:xs="http://www.w3.org/2001/XMLSchema" xmlns:p="http://schemas.microsoft.com/office/2006/metadata/properties" xmlns:ns2="abc49a0e-98c9-482b-aa7b-e53150af9b50" xmlns:ns3="d57bf38c-43ae-494d-a3cc-edbe0cfee7d4" targetNamespace="http://schemas.microsoft.com/office/2006/metadata/properties" ma:root="true" ma:fieldsID="7c87f7abf87ef974ea9ce3b283e0f70f" ns2:_="" ns3:_="">
    <xsd:import namespace="abc49a0e-98c9-482b-aa7b-e53150af9b50"/>
    <xsd:import namespace="d57bf38c-43ae-494d-a3cc-edbe0cfee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49a0e-98c9-482b-aa7b-e53150af9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f38c-43ae-494d-a3cc-edbe0cfee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03F7EB-1293-4510-8617-0887E2A705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5CB88A-EF53-4D0D-87D1-D908BAEA8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8CDC04-2872-448B-958C-21775627F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49a0e-98c9-482b-aa7b-e53150af9b50"/>
    <ds:schemaRef ds:uri="d57bf38c-43ae-494d-a3cc-edbe0cfe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158</Words>
  <Application>Microsoft Macintosh PowerPoint</Application>
  <PresentationFormat>Widescreen</PresentationFormat>
  <Paragraphs>31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The 1921 Classroom</vt:lpstr>
      <vt:lpstr>PowerPoint Presentation</vt:lpstr>
      <vt:lpstr>PowerPoint Presentation</vt:lpstr>
      <vt:lpstr>1921 Pupil Punishments Which is the odd one out?</vt:lpstr>
      <vt:lpstr>2021 Pupil Rewards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in 1921: a school day</dc:title>
  <dc:creator>Nan Millar</dc:creator>
  <cp:lastModifiedBy>Christine McVeigh</cp:lastModifiedBy>
  <cp:revision>50</cp:revision>
  <cp:lastPrinted>2021-08-24T13:52:31Z</cp:lastPrinted>
  <dcterms:created xsi:type="dcterms:W3CDTF">2021-08-23T09:17:11Z</dcterms:created>
  <dcterms:modified xsi:type="dcterms:W3CDTF">2021-10-28T13:18:02Z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0x01010053D4BF14271C5341ADFAD98B2C8FE5F7</vt:lpwstr>
  </property>
</Properties>
</file>