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notesMasterIdLst>
    <p:notesMasterId r:id="rId16"/>
  </p:notesMasterIdLst>
  <p:sldIdLst>
    <p:sldId id="279" r:id="rId4"/>
    <p:sldId id="257" r:id="rId5"/>
    <p:sldId id="269" r:id="rId6"/>
    <p:sldId id="270" r:id="rId7"/>
    <p:sldId id="271" r:id="rId8"/>
    <p:sldId id="273" r:id="rId9"/>
    <p:sldId id="274" r:id="rId10"/>
    <p:sldId id="275" r:id="rId11"/>
    <p:sldId id="276" r:id="rId12"/>
    <p:sldId id="277" r:id="rId13"/>
    <p:sldId id="278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ine" initials="P" lastIdx="2" clrIdx="0">
    <p:extLst>
      <p:ext uri="{19B8F6BF-5375-455C-9EA6-DF929625EA0E}">
        <p15:presenceInfo xmlns:p15="http://schemas.microsoft.com/office/powerpoint/2012/main" userId="S::pholland@ccea.org.uk::21cc567b-2de4-40d7-8099-b41f80ebd96e" providerId="AD"/>
      </p:ext>
    </p:extLst>
  </p:cmAuthor>
  <p:cmAuthor id="2" name="Gillian Martin" initials="GM" lastIdx="4" clrIdx="1">
    <p:extLst>
      <p:ext uri="{19B8F6BF-5375-455C-9EA6-DF929625EA0E}">
        <p15:presenceInfo xmlns:p15="http://schemas.microsoft.com/office/powerpoint/2012/main" userId="S::gmartin@ccea.org.uk::10486955-b2a7-4cd8-b983-ca08f6cf2e3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D0F4"/>
    <a:srgbClr val="BBE1EF"/>
    <a:srgbClr val="BBE1F4"/>
    <a:srgbClr val="BBE1FA"/>
    <a:srgbClr val="9FD5F4"/>
    <a:srgbClr val="84A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13" autoAdjust="0"/>
    <p:restoredTop sz="96405" autoAdjust="0"/>
  </p:normalViewPr>
  <p:slideViewPr>
    <p:cSldViewPr snapToGrid="0">
      <p:cViewPr varScale="1">
        <p:scale>
          <a:sx n="122" d="100"/>
          <a:sy n="122" d="100"/>
        </p:scale>
        <p:origin x="20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B47AD-B7C3-4BC9-AAF6-11EDD875AEEE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CA494-7A05-487E-8C76-FF979085D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47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A3086-C41A-4FF3-B70D-0858D8DCCC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A75975-F134-42DA-A0F0-44797E694E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1D632-57AB-4D3F-B9AA-E6F4F814C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0728-A6B5-4A69-9DDF-5D50F9808D11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F9239-79A2-4034-90F1-B3555603F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AF5A0-2164-4E87-9298-4E7C8556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59E6-788B-41D3-86F5-17500FECF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445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BF3FF-5DB8-4433-A399-3B7C29287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1D9C8-886A-470B-BEC9-B54EABA97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E44FD-7B02-48DC-BF50-97EA729B9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0728-A6B5-4A69-9DDF-5D50F9808D11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6264C-A666-478C-81C4-AA36EAAE8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5CAE4-50DB-432F-BC5B-CFC8ABFBB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59E6-788B-41D3-86F5-17500FECF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997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01E8C8-07BC-486B-8C22-B899859DF6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E65104-FA99-4367-ADE8-594B4C43ED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EC2CA-7F25-4E60-8942-51D3F325F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0728-A6B5-4A69-9DDF-5D50F9808D11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7EFB0-24B9-4D28-A087-48F1D906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26C35-24BB-47DF-B679-120D5A240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59E6-788B-41D3-86F5-17500FECF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763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14A41-AD75-7C4A-8E87-DD89E5AEB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CFDA0E-577D-2142-80D0-63EC64335B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B3EBB-E8FF-5143-A943-76485A29E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A478-1A4B-504A-9E1A-2EA861BC92DD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6F6A9-8A12-CE48-AC3B-AFA59C9B5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58D44-4410-3C4A-97E4-FBD4A16D2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05AE-8FCB-5E40-8F5C-9D51C4046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658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116BF-3EE5-EF40-B285-6B56E57F6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B538B-895F-144E-996C-31F03B43E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994EF-F857-7F43-93A2-EBFF8F77D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A478-1A4B-504A-9E1A-2EA861BC92DD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9125A-2E7D-6E48-A9EB-063EAB54C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4911E-0F85-034A-8399-D7B85DC9A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05AE-8FCB-5E40-8F5C-9D51C4046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894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FF094-F425-D946-83B3-AC57811F3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798E8A-64C2-5348-8513-2C5753162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C6C07-A8A6-E440-A927-9E8BCE5B1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A478-1A4B-504A-9E1A-2EA861BC92DD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D84F3-00A6-6844-9FB3-153726A70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2EF72-B14A-D64D-A747-2109DDC3D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05AE-8FCB-5E40-8F5C-9D51C4046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708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3B340-806F-004E-BAE9-7FF4899FE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34609-4847-1A4A-A742-4147C653F6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A239F-D6A3-0048-B3D6-7B43920BE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A0F3F-A1CB-7543-8667-A040B08D7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A478-1A4B-504A-9E1A-2EA861BC92DD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C21E7-5199-2D4D-8FAD-4C7BB6E54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E398F-C04D-1E49-ACA8-59EB9C03A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05AE-8FCB-5E40-8F5C-9D51C4046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457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11A0B-359B-364C-A37C-4B62E89D8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27355-FDD3-CF49-BC9B-F2D23EA84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7ACD56-DE3D-854F-A6C8-D38A6CDE3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58C18C-C851-3841-807C-C6531E0B6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70698A-2194-4249-90F8-16330D98AF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019691-1900-2940-9DFB-9ED8CB9A1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A478-1A4B-504A-9E1A-2EA861BC92DD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D6B475-5095-4C4F-8130-4C0CDBBE3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AA6DAF-FB24-B949-AC4F-0E75E334A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05AE-8FCB-5E40-8F5C-9D51C4046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041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13A6C-3ADB-7849-8209-75E1F8DD6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BE55DD-67E8-2D4C-92C3-0F9C78F9D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A478-1A4B-504A-9E1A-2EA861BC92DD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97DD3-9F5C-3C45-B90B-607F15DE1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CAFE4C-BF99-4848-8B3E-9A550F056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05AE-8FCB-5E40-8F5C-9D51C4046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225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CEA78F-E4BA-7441-878F-B4DB35CDC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A478-1A4B-504A-9E1A-2EA861BC92DD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156BDC-5DF1-E946-A482-249F82256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097B6-665C-464B-B04C-B3E174FDE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05AE-8FCB-5E40-8F5C-9D51C4046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305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B3744-32D4-4B44-A99E-F94F72DEF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08F6B-5F36-214B-A2B4-179D35F4D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62E66-C9F1-5A48-997F-40FCA91F9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ACEA8-FBAC-6F44-8501-B8C7208DD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A478-1A4B-504A-9E1A-2EA861BC92DD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720E0-E105-CC40-9C3B-999569614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DCF0C5-70FE-F849-9B39-EA8B1CD5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05AE-8FCB-5E40-8F5C-9D51C4046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92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19F2A-F657-4D19-90E6-7B0A3719E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F0348-1E99-4814-85FF-EE571E339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9B139-9B65-4468-A514-716C28111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0728-A6B5-4A69-9DDF-5D50F9808D11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6F85D-3DEC-4D36-BCD5-9D9B47CE7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17652-B1A0-4F4D-92AE-70284D1EA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59E6-788B-41D3-86F5-17500FECF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787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090DD-3E0B-D547-9A22-BA7AABD6E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61B0B5-86A4-0843-93D0-7D866654CD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BE208D-EAD7-FF4D-A54C-C7B3626B18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61469-9BB1-A446-82DA-1736C5EB1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A478-1A4B-504A-9E1A-2EA861BC92DD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E77C8-5D91-C640-9CD1-6E2087FE7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DE2B6A-F23D-C14C-80EC-B5DD8C455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05AE-8FCB-5E40-8F5C-9D51C4046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533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1CB5E-011E-C045-A5E7-3909DFE16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E5A7BB-1AEE-2E4B-9507-91FEA97C7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4C1BC-1440-CC4A-9C5D-401AAE7B1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A478-1A4B-504A-9E1A-2EA861BC92DD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2BB04-479E-1442-8CF9-8067FA278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8A2E3-FA27-A54E-AD55-EAF078D50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05AE-8FCB-5E40-8F5C-9D51C4046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774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89A026-1BBA-AC44-9A85-B75573F755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62E77E-1291-5D44-97E9-214E64927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C2CFB-A3BB-F140-B84B-17ACF0ACF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A478-1A4B-504A-9E1A-2EA861BC92DD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236C6-964F-6847-8D72-04C88F6B9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226D6-F710-3C49-AED7-88012D2C8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05AE-8FCB-5E40-8F5C-9D51C4046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351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CAAB2-7FE4-9F48-AF3F-A9D87DCFF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9AFBBA-841A-124A-A8CA-31AED4F59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1D195-8B3E-BE4C-B8E1-9810DB47F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9889-0615-824D-85B7-8704E9A677C9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0D37F-E36B-7C41-94A9-6D33AFDBB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4B278-8250-694C-AAC9-F8FECBED4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BC12-984A-3145-8A8A-F24DC92A1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9400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2DF97-B19C-C748-BF9E-DFC82615F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9072A-F1E9-8C4A-B47E-D82074644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886F1-FAC3-9D46-966B-12E67EB20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9889-0615-824D-85B7-8704E9A677C9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3F621-845C-A24A-AA33-33977CD24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2ECDD-5623-2145-BBBC-D6E0C84E8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BC12-984A-3145-8A8A-F24DC92A1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143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13A62-A647-4F40-B8F9-9C5DA5639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E63A7-F2AD-6C47-80B3-248AFEBA3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0F750-4448-C646-AB52-13C02C01A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9889-0615-824D-85B7-8704E9A677C9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307CA-999D-EB44-8B3D-59D7B93E8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092F0-3322-754E-A9D2-607D206BA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BC12-984A-3145-8A8A-F24DC92A1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0810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FD42B-AF0B-3548-A6B7-69D66F266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CC3DB-7932-D04A-8283-4EBC5F92E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483332-7494-5B48-B319-2F3C80B54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93B860-9124-364A-A6B4-09F2979A7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9889-0615-824D-85B7-8704E9A677C9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E2EAC-6A59-B54F-AFE4-13BF4BC6B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A27352-D387-2E4A-91CC-658AFC23C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BC12-984A-3145-8A8A-F24DC92A1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975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7079E-E1DA-164A-B512-C2985B1D7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A3245-6E3C-8046-9657-48C65C6DF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A49B0-FA67-C046-A6AC-5ABB20F25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05FC58-8DC3-614E-AEEB-FB0E8657C0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6E506-F2D6-614A-93F6-C2599C3A5A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9BAE9D-C69A-B243-AA83-7B1DCB612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9889-0615-824D-85B7-8704E9A677C9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056331-C4CC-E84B-B8EA-E7827298C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468164-6B61-AC4C-AFBD-9D19C57EB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BC12-984A-3145-8A8A-F24DC92A1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2440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3EAE4-F178-3C4D-8C9F-5706331E4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25EEBC-E250-5B4C-B90B-34D033409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9889-0615-824D-85B7-8704E9A677C9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E5060E-E6CE-644C-9C00-957CC5792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CBCFA4-0DF5-224C-95F1-D4E7D5CBD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BC12-984A-3145-8A8A-F24DC92A1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3244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A6CB07-64E0-D944-9A8B-8288665EF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9889-0615-824D-85B7-8704E9A677C9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ECD6F3-FD86-D24F-B19B-B32508F1D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08076-A698-AE47-9A65-DD6758F64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BC12-984A-3145-8A8A-F24DC92A1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183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C80A2-2ECB-42D6-A9BC-CCD7F3D93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B41FD-88AE-449C-97BA-19F0031F7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95991-B38F-4412-A1BD-A86FB8722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0728-A6B5-4A69-9DDF-5D50F9808D11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1F4D4-08F9-4B5D-8C5F-B517EC072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636E5-F924-408E-9346-DAA09524B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59E6-788B-41D3-86F5-17500FECF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705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9467B-F4F0-B14D-9C69-01DC18E90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CF010-16D8-C74B-A277-4FE595E20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13681F-33E6-5E46-A359-5EFDFB55A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B3BA2-04C7-8248-86FB-731C489D6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9889-0615-824D-85B7-8704E9A677C9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80A707-365A-154D-9194-584567590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6E2B5-212E-9944-89EF-EB23F4D0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BC12-984A-3145-8A8A-F24DC92A1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293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53341-7C13-3543-91FB-F1A8629B5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E04897-270A-D641-BB57-3BB8EDFA84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64953C-597E-724B-941D-5759C8DEC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91FF47-4DE6-0A4C-B507-43ED735F4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9889-0615-824D-85B7-8704E9A677C9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BAD279-D58E-324A-A269-82FB4EB3F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EC81D-8635-4745-9EEE-C38634D7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BC12-984A-3145-8A8A-F24DC92A1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195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13DE1-4BBE-AF44-9DD6-30FCD57F5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6F45FF-EE28-8947-BE65-78B5419EB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6B8F0-F242-E84E-BA26-CC37AA295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9889-0615-824D-85B7-8704E9A677C9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4E98D-078D-C748-98E4-676AC373E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98F4E-72A0-F648-B881-C66D12389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BC12-984A-3145-8A8A-F24DC92A1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320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512372-01EA-034C-B4C9-994EF7720A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E492A4-A3CB-094A-9ACD-7F7AFD20D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E3591-C7BA-C441-809D-588153E14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9889-0615-824D-85B7-8704E9A677C9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CC4D4-EB1A-2B4F-84DB-BF22A022F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17978-5D92-104F-87D4-607040735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BC12-984A-3145-8A8A-F24DC92A1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83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BBBD7-B54A-4ED8-85B1-120488AC6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C45F7-6924-4202-97AC-EA3DB5D01C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77459F-398F-42D7-973F-79CD309EB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AD0AC-E6C3-419D-B150-9CAF30C03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0728-A6B5-4A69-9DDF-5D50F9808D11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7D5A1-0B3D-4BFF-B9C8-ED7E78A4C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CCE7E4-5875-4AB2-A19A-C6CBFF4BF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59E6-788B-41D3-86F5-17500FECF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78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3F10C-0244-40B8-A70E-38D63613C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1D852-6811-41DB-A190-017652711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697CA9-3034-4206-A22D-5C1D35339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62F9F0-46ED-4BB3-8E7E-57EDC9802E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210BEC-479C-4474-A776-EF3DB02425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277AA6-D9CD-4EB6-AB28-68AA499FA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0728-A6B5-4A69-9DDF-5D50F9808D11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4D07F6-C061-4418-B276-01D89B7A0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D0C6E7-9A93-4806-AE95-1C703A0A6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59E6-788B-41D3-86F5-17500FECF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61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EAEEB-F6AF-494F-A14A-33E07794A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1B4DF3-5943-428C-88B4-CD5EB6CF6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0728-A6B5-4A69-9DDF-5D50F9808D11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FFA971-E6DD-4550-A33E-1DA2EB87C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3449C5-91A0-488F-B348-BC7BDEA39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59E6-788B-41D3-86F5-17500FECF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02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E2A529-7F65-4E4D-BDBA-BEE2BBD6A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0728-A6B5-4A69-9DDF-5D50F9808D11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30A61-959E-4E8E-BD83-6EFDB3570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70B53-1473-4E7D-9C5E-26E06FC27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59E6-788B-41D3-86F5-17500FECF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71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A569B-1F94-415C-B9AD-059C33CF7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851DB-5998-4A95-8FF6-8AA7FFEDE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DF2377-FC38-41A4-ACC8-7722FDF27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886FE-9E7F-4E12-9574-0E9BB185E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0728-A6B5-4A69-9DDF-5D50F9808D11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4D3233-ED96-4BFA-A954-2BAF26ABD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202473-BBA3-400A-8AB8-289DA51F0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59E6-788B-41D3-86F5-17500FECF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589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3E38E-C039-4B5C-BDBD-8891F4659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2475C9-9110-4B36-8C37-4C942AB0B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67A46-8573-4C47-9AD1-7EC9D53D5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D3E436-C4FC-4739-A347-71EF193AD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0728-A6B5-4A69-9DDF-5D50F9808D11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EEBA18-EAA7-451A-B8C9-47215DC16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260D1-E688-4D8B-82A6-11D6F174E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59E6-788B-41D3-86F5-17500FECF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553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F0C1BC-5DB1-4741-BE37-4F38922C1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DD62D-910D-45DF-8024-48302F502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76590-1208-49F5-815C-5D0F22DDF4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20728-A6B5-4A69-9DDF-5D50F9808D11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94AD7-2583-4643-BEE0-276BCCAF4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E23A1-2E38-4DF5-A6E1-421515235A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D59E6-788B-41D3-86F5-17500FECF44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C25571-CFE1-AF42-A003-5A1EF3C37E1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8617"/>
            <a:ext cx="12192000" cy="448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4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DB62C1-43E7-6442-8F1A-E1AD4C478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E33CF0-4AF2-804D-9B7C-E64B8D679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F63EF-9E62-624A-9034-BE8F18D6BF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FA478-1A4B-504A-9E1A-2EA861BC92DD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A7741-3AB0-3946-818C-1256485EDA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4B5D9-F53B-004A-A191-9D28BADE9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E05AE-8FCB-5E40-8F5C-9D51C4046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12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DE1DC8-B444-CA43-9870-28A7B42E3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F522B-F251-3B47-9E06-022BE9127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AE3BE-BBBB-A04D-916B-D24627189B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69889-0615-824D-85B7-8704E9A677C9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7D13C-D752-6248-A8E0-9FEC4DC91D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BCF48-4F72-0D40-AFD5-A440FCC0A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CBC12-984A-3145-8A8A-F24DC92A1C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C3BBC6-62D1-0C49-9EFF-9AA56FE4E96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947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D37705B-9844-0047-A9BC-AFD788E0C73E}"/>
              </a:ext>
            </a:extLst>
          </p:cNvPr>
          <p:cNvSpPr/>
          <p:nvPr userDrawn="1"/>
        </p:nvSpPr>
        <p:spPr>
          <a:xfrm>
            <a:off x="0" y="6769100"/>
            <a:ext cx="12192000" cy="114300"/>
          </a:xfrm>
          <a:prstGeom prst="rect">
            <a:avLst/>
          </a:prstGeom>
          <a:solidFill>
            <a:srgbClr val="AAD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31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vimeo.com/632848312" TargetMode="Externa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s://www.bbc.co.uk/bitesize/clips/z8w26sg" TargetMode="Externa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vimeo.com/632790428" TargetMode="Externa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907CF8A-A39E-E941-B430-02D837C2D1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AFD8CF-EAE8-294D-82D0-C27EFBA47D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993" y="1199408"/>
            <a:ext cx="12209994" cy="447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4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3937DE-8D9A-C240-BE86-88192CA42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930" y="2222779"/>
            <a:ext cx="5958141" cy="4033055"/>
          </a:xfrm>
          <a:prstGeom prst="rect">
            <a:avLst/>
          </a:prstGeom>
          <a:ln w="57150">
            <a:solidFill>
              <a:srgbClr val="AAD0F4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346D91-AFB8-5D46-807A-461EBF403B74}"/>
              </a:ext>
            </a:extLst>
          </p:cNvPr>
          <p:cNvSpPr txBox="1">
            <a:spLocks/>
          </p:cNvSpPr>
          <p:nvPr/>
        </p:nvSpPr>
        <p:spPr>
          <a:xfrm>
            <a:off x="1230311" y="1440000"/>
            <a:ext cx="9731375" cy="60007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Comic Sans MS" panose="030F0702030302020204" pitchFamily="66" charset="0"/>
                <a:cs typeface="Arial" panose="020B0604020202020204" pitchFamily="34" charset="0"/>
              </a:rPr>
              <a:t>Physical Drill</a:t>
            </a:r>
          </a:p>
        </p:txBody>
      </p:sp>
    </p:spTree>
    <p:extLst>
      <p:ext uri="{BB962C8B-B14F-4D97-AF65-F5344CB8AC3E}">
        <p14:creationId xmlns:p14="http://schemas.microsoft.com/office/powerpoint/2010/main" val="542961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3EEAA8-48E4-7A47-83AE-C6B5A90B0140}"/>
              </a:ext>
            </a:extLst>
          </p:cNvPr>
          <p:cNvSpPr txBox="1"/>
          <p:nvPr/>
        </p:nvSpPr>
        <p:spPr>
          <a:xfrm>
            <a:off x="876300" y="5828990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Click on the link to access the video clip. Watch and discuss.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735136-25CE-504B-9F8C-52255E1C2E19}"/>
              </a:ext>
            </a:extLst>
          </p:cNvPr>
          <p:cNvSpPr txBox="1"/>
          <p:nvPr/>
        </p:nvSpPr>
        <p:spPr>
          <a:xfrm>
            <a:off x="876300" y="5182659"/>
            <a:ext cx="1043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Physical Drill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9C9F195C-0166-444A-AF43-D129440F4C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381" y="1848686"/>
            <a:ext cx="5509238" cy="3099554"/>
          </a:xfrm>
          <a:prstGeom prst="rect">
            <a:avLst/>
          </a:prstGeom>
          <a:ln w="57150">
            <a:solidFill>
              <a:srgbClr val="AAD0F4"/>
            </a:solidFill>
          </a:ln>
        </p:spPr>
      </p:pic>
    </p:spTree>
    <p:extLst>
      <p:ext uri="{BB962C8B-B14F-4D97-AF65-F5344CB8AC3E}">
        <p14:creationId xmlns:p14="http://schemas.microsoft.com/office/powerpoint/2010/main" val="3614729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E4AB8C-5C62-AA4D-939E-10A329C03FE7}"/>
              </a:ext>
            </a:extLst>
          </p:cNvPr>
          <p:cNvSpPr txBox="1">
            <a:spLocks/>
          </p:cNvSpPr>
          <p:nvPr/>
        </p:nvSpPr>
        <p:spPr>
          <a:xfrm>
            <a:off x="414111" y="1393825"/>
            <a:ext cx="7641318" cy="508317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Image Credits</a:t>
            </a:r>
          </a:p>
          <a:p>
            <a:pPr algn="l">
              <a:lnSpc>
                <a:spcPct val="110000"/>
              </a:lnSpc>
              <a:spcBef>
                <a:spcPts val="400"/>
              </a:spcBef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Slide 6: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Hand written letter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© Chronicle/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Alamy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Stock Photo </a:t>
            </a:r>
          </a:p>
          <a:p>
            <a:pPr algn="l">
              <a:lnSpc>
                <a:spcPct val="110000"/>
              </a:lnSpc>
              <a:spcBef>
                <a:spcPts val="400"/>
              </a:spcBef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Slide 10: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Physical Drill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© Bigger &amp; McDonald Collection. Courtesy of Libraries NI</a:t>
            </a:r>
          </a:p>
          <a:p>
            <a:pPr algn="l">
              <a:lnSpc>
                <a:spcPct val="110000"/>
              </a:lnSpc>
              <a:spcBef>
                <a:spcPts val="400"/>
              </a:spcBef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All other images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© Getty Images and CCEA</a:t>
            </a: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5415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2D7448-20A5-A14B-BB07-6138CA592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500" y="1179915"/>
            <a:ext cx="1219835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6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AF046D70-2772-864E-B57B-A6B3807AC9A6}"/>
              </a:ext>
            </a:extLst>
          </p:cNvPr>
          <p:cNvSpPr/>
          <p:nvPr/>
        </p:nvSpPr>
        <p:spPr>
          <a:xfrm>
            <a:off x="6261905" y="1574157"/>
            <a:ext cx="5347504" cy="455838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E1A4648-7ECE-0842-B7D4-F05ACB28BEA0}"/>
              </a:ext>
            </a:extLst>
          </p:cNvPr>
          <p:cNvSpPr/>
          <p:nvPr/>
        </p:nvSpPr>
        <p:spPr>
          <a:xfrm>
            <a:off x="544010" y="1574157"/>
            <a:ext cx="5463251" cy="455838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8CB1965-49B6-B649-B82A-A3A648A5766C}"/>
              </a:ext>
            </a:extLst>
          </p:cNvPr>
          <p:cNvSpPr txBox="1">
            <a:spLocks/>
          </p:cNvSpPr>
          <p:nvPr/>
        </p:nvSpPr>
        <p:spPr>
          <a:xfrm>
            <a:off x="6542733" y="1794361"/>
            <a:ext cx="4251428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latin typeface="Comic Sans MS" panose="030F0702030302020204" pitchFamily="66" charset="0"/>
                <a:cs typeface="Arial" panose="020B0604020202020204" pitchFamily="34" charset="0"/>
              </a:rPr>
              <a:t>How did children learn?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69C77528-57CD-024E-B257-8EB4A16B5F27}"/>
              </a:ext>
            </a:extLst>
          </p:cNvPr>
          <p:cNvSpPr txBox="1">
            <a:spLocks/>
          </p:cNvSpPr>
          <p:nvPr/>
        </p:nvSpPr>
        <p:spPr>
          <a:xfrm>
            <a:off x="6542733" y="2312286"/>
            <a:ext cx="5183188" cy="32321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AD0F4"/>
              </a:buClr>
            </a:pPr>
            <a:r>
              <a:rPr lang="en-GB" sz="2000" dirty="0">
                <a:latin typeface="Comic Sans MS" panose="030F0702030302020204" pitchFamily="66" charset="0"/>
                <a:cs typeface="Arial" panose="020B0604020202020204" pitchFamily="34" charset="0"/>
              </a:rPr>
              <a:t>Rote learning</a:t>
            </a:r>
          </a:p>
          <a:p>
            <a:pPr>
              <a:buClr>
                <a:srgbClr val="AAD0F4"/>
              </a:buClr>
            </a:pPr>
            <a:r>
              <a:rPr lang="en-GB" sz="2000" dirty="0">
                <a:latin typeface="Comic Sans MS" panose="030F0702030302020204" pitchFamily="66" charset="0"/>
                <a:cs typeface="Arial" panose="020B0604020202020204" pitchFamily="34" charset="0"/>
              </a:rPr>
              <a:t>Chanting aloud</a:t>
            </a:r>
          </a:p>
          <a:p>
            <a:pPr>
              <a:buClr>
                <a:srgbClr val="AAD0F4"/>
              </a:buClr>
            </a:pPr>
            <a:r>
              <a:rPr lang="en-GB" sz="2000" dirty="0">
                <a:latin typeface="Comic Sans MS" panose="030F0702030302020204" pitchFamily="66" charset="0"/>
                <a:cs typeface="Arial" panose="020B0604020202020204" pitchFamily="34" charset="0"/>
              </a:rPr>
              <a:t>Reciting</a:t>
            </a:r>
          </a:p>
          <a:p>
            <a:pPr>
              <a:buClr>
                <a:srgbClr val="AAD0F4"/>
              </a:buClr>
            </a:pPr>
            <a:r>
              <a:rPr lang="en-GB" sz="2000" dirty="0">
                <a:latin typeface="Comic Sans MS" panose="030F0702030302020204" pitchFamily="66" charset="0"/>
                <a:cs typeface="Arial" panose="020B0604020202020204" pitchFamily="34" charset="0"/>
              </a:rPr>
              <a:t>Repetition</a:t>
            </a:r>
          </a:p>
          <a:p>
            <a:pPr>
              <a:buClr>
                <a:srgbClr val="AAD0F4"/>
              </a:buClr>
            </a:pPr>
            <a:r>
              <a:rPr lang="en-GB" sz="2000" dirty="0">
                <a:latin typeface="Comic Sans MS" panose="030F0702030302020204" pitchFamily="66" charset="0"/>
                <a:cs typeface="Arial" panose="020B0604020202020204" pitchFamily="34" charset="0"/>
              </a:rPr>
              <a:t>Instruction</a:t>
            </a:r>
          </a:p>
          <a:p>
            <a:pPr>
              <a:buClr>
                <a:srgbClr val="AAD0F4"/>
              </a:buClr>
            </a:pPr>
            <a:r>
              <a:rPr lang="en-GB" sz="2000" dirty="0">
                <a:latin typeface="Comic Sans MS" panose="030F0702030302020204" pitchFamily="66" charset="0"/>
                <a:cs typeface="Arial" panose="020B0604020202020204" pitchFamily="34" charset="0"/>
              </a:rPr>
              <a:t>Working alone</a:t>
            </a:r>
          </a:p>
          <a:p>
            <a:pPr>
              <a:buClr>
                <a:srgbClr val="AAD0F4"/>
              </a:buClr>
            </a:pPr>
            <a:r>
              <a:rPr lang="en-GB" sz="2000" dirty="0">
                <a:latin typeface="Comic Sans MS" panose="030F0702030302020204" pitchFamily="66" charset="0"/>
                <a:cs typeface="Arial" panose="020B0604020202020204" pitchFamily="34" charset="0"/>
              </a:rPr>
              <a:t>Writing in copybooks </a:t>
            </a:r>
          </a:p>
          <a:p>
            <a:pPr marL="230400" indent="0">
              <a:buClr>
                <a:srgbClr val="AAD0F4"/>
              </a:buClr>
              <a:buNone/>
            </a:pPr>
            <a:r>
              <a:rPr lang="en-GB" sz="2000" dirty="0">
                <a:latin typeface="Comic Sans MS" panose="030F0702030302020204" pitchFamily="66" charset="0"/>
                <a:cs typeface="Arial" panose="020B0604020202020204" pitchFamily="34" charset="0"/>
              </a:rPr>
              <a:t>or on slates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6C2090B-3350-564F-8D4A-E4A6486CA377}"/>
              </a:ext>
            </a:extLst>
          </p:cNvPr>
          <p:cNvSpPr txBox="1">
            <a:spLocks/>
          </p:cNvSpPr>
          <p:nvPr/>
        </p:nvSpPr>
        <p:spPr>
          <a:xfrm>
            <a:off x="750158" y="1794361"/>
            <a:ext cx="5152932" cy="517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latin typeface="Comic Sans MS" panose="030F0702030302020204" pitchFamily="66" charset="0"/>
                <a:cs typeface="Arial" panose="020B0604020202020204" pitchFamily="34" charset="0"/>
              </a:rPr>
              <a:t>What subjects did children learn?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B89523C-D9C6-4047-90AB-EF284993199D}"/>
              </a:ext>
            </a:extLst>
          </p:cNvPr>
          <p:cNvSpPr txBox="1">
            <a:spLocks/>
          </p:cNvSpPr>
          <p:nvPr/>
        </p:nvSpPr>
        <p:spPr>
          <a:xfrm>
            <a:off x="750158" y="2312286"/>
            <a:ext cx="5157787" cy="46408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AD0F4"/>
              </a:buClr>
            </a:pPr>
            <a:r>
              <a:rPr lang="en-GB" sz="2000" dirty="0">
                <a:latin typeface="Comic Sans MS" panose="030F0702030302020204" pitchFamily="66" charset="0"/>
                <a:cs typeface="Arial" panose="020B0604020202020204" pitchFamily="34" charset="0"/>
              </a:rPr>
              <a:t>Reading</a:t>
            </a:r>
          </a:p>
          <a:p>
            <a:pPr>
              <a:buClr>
                <a:srgbClr val="AAD0F4"/>
              </a:buClr>
            </a:pPr>
            <a:r>
              <a:rPr lang="en-GB" sz="2000" dirty="0">
                <a:latin typeface="Comic Sans MS" panose="030F0702030302020204" pitchFamily="66" charset="0"/>
                <a:cs typeface="Arial" panose="020B0604020202020204" pitchFamily="34" charset="0"/>
              </a:rPr>
              <a:t>Writing</a:t>
            </a:r>
          </a:p>
          <a:p>
            <a:pPr>
              <a:buClr>
                <a:srgbClr val="AAD0F4"/>
              </a:buClr>
            </a:pPr>
            <a:r>
              <a:rPr lang="en-GB" sz="2000" dirty="0">
                <a:latin typeface="Comic Sans MS" panose="030F0702030302020204" pitchFamily="66" charset="0"/>
                <a:cs typeface="Arial" panose="020B0604020202020204" pitchFamily="34" charset="0"/>
              </a:rPr>
              <a:t>Arithmetic</a:t>
            </a:r>
          </a:p>
          <a:p>
            <a:pPr>
              <a:buClr>
                <a:srgbClr val="AAD0F4"/>
              </a:buClr>
            </a:pPr>
            <a:r>
              <a:rPr lang="en-GB" sz="2000" dirty="0">
                <a:latin typeface="Comic Sans MS" panose="030F0702030302020204" pitchFamily="66" charset="0"/>
                <a:cs typeface="Arial" panose="020B0604020202020204" pitchFamily="34" charset="0"/>
              </a:rPr>
              <a:t>Penmanship (Handwriting)</a:t>
            </a:r>
          </a:p>
          <a:p>
            <a:pPr>
              <a:buClr>
                <a:srgbClr val="AAD0F4"/>
              </a:buClr>
            </a:pPr>
            <a:r>
              <a:rPr lang="en-GB" sz="2000" dirty="0">
                <a:latin typeface="Comic Sans MS" panose="030F0702030302020204" pitchFamily="66" charset="0"/>
                <a:cs typeface="Arial" panose="020B0604020202020204" pitchFamily="34" charset="0"/>
              </a:rPr>
              <a:t>Physical Drill </a:t>
            </a:r>
          </a:p>
          <a:p>
            <a:pPr>
              <a:buClr>
                <a:srgbClr val="AAD0F4"/>
              </a:buClr>
            </a:pPr>
            <a:r>
              <a:rPr lang="en-GB" sz="2000" dirty="0">
                <a:latin typeface="Comic Sans MS" panose="030F0702030302020204" pitchFamily="66" charset="0"/>
                <a:cs typeface="Arial" panose="020B0604020202020204" pitchFamily="34" charset="0"/>
              </a:rPr>
              <a:t>Woodwork</a:t>
            </a:r>
          </a:p>
          <a:p>
            <a:pPr>
              <a:buClr>
                <a:srgbClr val="AAD0F4"/>
              </a:buClr>
            </a:pPr>
            <a:r>
              <a:rPr lang="en-GB" sz="2000" dirty="0">
                <a:latin typeface="Comic Sans MS" panose="030F0702030302020204" pitchFamily="66" charset="0"/>
                <a:cs typeface="Arial" panose="020B0604020202020204" pitchFamily="34" charset="0"/>
              </a:rPr>
              <a:t>Science</a:t>
            </a:r>
          </a:p>
          <a:p>
            <a:pPr>
              <a:buClr>
                <a:srgbClr val="AAD0F4"/>
              </a:buClr>
            </a:pPr>
            <a:r>
              <a:rPr lang="en-GB" sz="2000" dirty="0">
                <a:latin typeface="Comic Sans MS" panose="030F0702030302020204" pitchFamily="66" charset="0"/>
                <a:cs typeface="Arial" panose="020B0604020202020204" pitchFamily="34" charset="0"/>
              </a:rPr>
              <a:t>Cooking</a:t>
            </a:r>
          </a:p>
          <a:p>
            <a:pPr>
              <a:buClr>
                <a:srgbClr val="AAD0F4"/>
              </a:buClr>
            </a:pPr>
            <a:r>
              <a:rPr lang="en-GB" sz="2000" dirty="0">
                <a:latin typeface="Comic Sans MS" panose="030F0702030302020204" pitchFamily="66" charset="0"/>
                <a:cs typeface="Arial" panose="020B0604020202020204" pitchFamily="34" charset="0"/>
              </a:rPr>
              <a:t>Sewing and knitting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7932DC-6255-E84E-860F-728C714DDB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6233" y="4760373"/>
            <a:ext cx="374907" cy="3812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0D5077-4AC1-4048-95E5-31048ECA58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358" y="4869469"/>
            <a:ext cx="414651" cy="4284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24C3C7-A4A7-0440-92B0-D05B69096D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343">
            <a:off x="3549632" y="4482919"/>
            <a:ext cx="791702" cy="14641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1D9CB4-110B-2949-8316-203F403BF8D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46241">
            <a:off x="4494821" y="5079962"/>
            <a:ext cx="1162004" cy="11033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05AEFE9-AC91-1347-A84F-E296FF9486C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5657" y="2618273"/>
            <a:ext cx="2512712" cy="197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81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B41FC-F2C4-D948-8E57-D5422932D32F}"/>
              </a:ext>
            </a:extLst>
          </p:cNvPr>
          <p:cNvSpPr txBox="1">
            <a:spLocks/>
          </p:cNvSpPr>
          <p:nvPr/>
        </p:nvSpPr>
        <p:spPr>
          <a:xfrm>
            <a:off x="838200" y="5441570"/>
            <a:ext cx="10515600" cy="936082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u="sng" dirty="0">
                <a:solidFill>
                  <a:srgbClr val="84A0DC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What was school like 100 years ago?</a:t>
            </a:r>
            <a:endParaRPr lang="en-GB" sz="2000" dirty="0">
              <a:solidFill>
                <a:srgbClr val="84A0DC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1586A9B-38C7-DB45-8419-E5116E5783C3}"/>
              </a:ext>
            </a:extLst>
          </p:cNvPr>
          <p:cNvSpPr txBox="1">
            <a:spLocks/>
          </p:cNvSpPr>
          <p:nvPr/>
        </p:nvSpPr>
        <p:spPr>
          <a:xfrm>
            <a:off x="1231200" y="1440831"/>
            <a:ext cx="9731375" cy="60007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Comic Sans MS" panose="030F0702030302020204" pitchFamily="66" charset="0"/>
                <a:cs typeface="Arial" panose="020B0604020202020204" pitchFamily="34" charset="0"/>
              </a:rPr>
              <a:t>BBC Bitesize – What was school like 100 years ago?</a:t>
            </a:r>
            <a:endParaRPr lang="en-GB" altLang="en-US" sz="28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6F07150A-9C97-694F-92CF-E4C42E4A5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864" y="2258601"/>
            <a:ext cx="2918268" cy="29182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549AE9-3F7B-A54B-ABBA-C999E64B3A17}"/>
              </a:ext>
            </a:extLst>
          </p:cNvPr>
          <p:cNvSpPr txBox="1"/>
          <p:nvPr/>
        </p:nvSpPr>
        <p:spPr>
          <a:xfrm>
            <a:off x="876300" y="5910015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Click on the link to access the video clip. Watch and discuss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5576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2D7448-20A5-A14B-BB07-6138CA592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1790"/>
            <a:ext cx="12192000" cy="447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21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228F79-3973-EA48-BDAF-18654195A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66131">
            <a:off x="8913366" y="5120341"/>
            <a:ext cx="2725354" cy="1839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C86425-6DFB-8842-A631-4B7498CF16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738" y="1546321"/>
            <a:ext cx="3865944" cy="4889282"/>
          </a:xfrm>
          <a:prstGeom prst="rect">
            <a:avLst/>
          </a:prstGeom>
          <a:ln w="57150">
            <a:solidFill>
              <a:srgbClr val="AAD0F4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396387-E863-7146-A8C4-AA0F0D1B67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81343">
            <a:off x="8360455" y="5289435"/>
            <a:ext cx="3423265" cy="1892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D2AA37-469B-9043-BB36-51CCE42BF3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3409" y="6223550"/>
            <a:ext cx="1631175" cy="21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11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D0B3819-05BB-4E4F-BECB-69ED8EC72041}"/>
              </a:ext>
            </a:extLst>
          </p:cNvPr>
          <p:cNvSpPr txBox="1">
            <a:spLocks/>
          </p:cNvSpPr>
          <p:nvPr/>
        </p:nvSpPr>
        <p:spPr>
          <a:xfrm>
            <a:off x="1230311" y="1440000"/>
            <a:ext cx="9731375" cy="60007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Comic Sans MS" panose="030F0702030302020204" pitchFamily="66" charset="0"/>
                <a:cs typeface="Arial" panose="020B0604020202020204" pitchFamily="34" charset="0"/>
              </a:rPr>
              <a:t>Penmanship (handwriting) 100 years ago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F5D708-1CA4-9343-9011-601EFE417F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3850" y="2341003"/>
            <a:ext cx="4864296" cy="3859074"/>
          </a:xfrm>
          <a:prstGeom prst="rect">
            <a:avLst/>
          </a:prstGeom>
          <a:ln w="57150">
            <a:solidFill>
              <a:srgbClr val="AAD0F4"/>
            </a:solidFill>
          </a:ln>
        </p:spPr>
      </p:pic>
    </p:spTree>
    <p:extLst>
      <p:ext uri="{BB962C8B-B14F-4D97-AF65-F5344CB8AC3E}">
        <p14:creationId xmlns:p14="http://schemas.microsoft.com/office/powerpoint/2010/main" val="717604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A86897-7595-D541-8397-01DCAEB4C10C}"/>
              </a:ext>
            </a:extLst>
          </p:cNvPr>
          <p:cNvSpPr txBox="1"/>
          <p:nvPr/>
        </p:nvSpPr>
        <p:spPr>
          <a:xfrm>
            <a:off x="876300" y="5819050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Click on the link to access the video clip. Watch and discuss.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292BBB-692D-BB43-9FBD-96060B9B20FB}"/>
              </a:ext>
            </a:extLst>
          </p:cNvPr>
          <p:cNvSpPr txBox="1"/>
          <p:nvPr/>
        </p:nvSpPr>
        <p:spPr>
          <a:xfrm>
            <a:off x="876300" y="5182659"/>
            <a:ext cx="1043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Penmanship Lesson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0D1BE90E-D997-0446-915E-D0F561D27C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380" y="1848686"/>
            <a:ext cx="5509240" cy="3099554"/>
          </a:xfrm>
          <a:prstGeom prst="rect">
            <a:avLst/>
          </a:prstGeom>
          <a:ln w="57150">
            <a:solidFill>
              <a:srgbClr val="AAD0F4"/>
            </a:solidFill>
          </a:ln>
        </p:spPr>
      </p:pic>
    </p:spTree>
    <p:extLst>
      <p:ext uri="{BB962C8B-B14F-4D97-AF65-F5344CB8AC3E}">
        <p14:creationId xmlns:p14="http://schemas.microsoft.com/office/powerpoint/2010/main" val="4257089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2D7448-20A5-A14B-BB07-6138CA592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191790"/>
            <a:ext cx="12191998" cy="447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38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2880</TotalTime>
  <Words>156</Words>
  <Application>Microsoft Macintosh PowerPoint</Application>
  <PresentationFormat>Widescreen</PresentationFormat>
  <Paragraphs>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Office Theme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1921 style</dc:title>
  <dc:creator>Nan Millar</dc:creator>
  <cp:lastModifiedBy>Christine McVeigh</cp:lastModifiedBy>
  <cp:revision>36</cp:revision>
  <dcterms:created xsi:type="dcterms:W3CDTF">2021-08-26T14:27:14Z</dcterms:created>
  <dcterms:modified xsi:type="dcterms:W3CDTF">2021-10-28T13:48:43Z</dcterms:modified>
</cp:coreProperties>
</file>