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62" r:id="rId5"/>
  </p:sldMasterIdLst>
  <p:notesMasterIdLst>
    <p:notesMasterId r:id="rId24"/>
  </p:notesMasterIdLst>
  <p:sldIdLst>
    <p:sldId id="304" r:id="rId6"/>
    <p:sldId id="305" r:id="rId7"/>
    <p:sldId id="289" r:id="rId8"/>
    <p:sldId id="291" r:id="rId9"/>
    <p:sldId id="292" r:id="rId10"/>
    <p:sldId id="293" r:id="rId11"/>
    <p:sldId id="306" r:id="rId12"/>
    <p:sldId id="309" r:id="rId13"/>
    <p:sldId id="297" r:id="rId14"/>
    <p:sldId id="296" r:id="rId15"/>
    <p:sldId id="310" r:id="rId16"/>
    <p:sldId id="298" r:id="rId17"/>
    <p:sldId id="307" r:id="rId18"/>
    <p:sldId id="300" r:id="rId19"/>
    <p:sldId id="301" r:id="rId20"/>
    <p:sldId id="308" r:id="rId21"/>
    <p:sldId id="303" r:id="rId22"/>
    <p:sldId id="31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lian Martin" initials="GM" lastIdx="8" clrIdx="0">
    <p:extLst>
      <p:ext uri="{19B8F6BF-5375-455C-9EA6-DF929625EA0E}">
        <p15:presenceInfo xmlns:p15="http://schemas.microsoft.com/office/powerpoint/2012/main" userId="S::gmartin@ccea.org.uk::10486955-b2a7-4cd8-b983-ca08f6cf2e3c" providerId="AD"/>
      </p:ext>
    </p:extLst>
  </p:cmAuthor>
  <p:cmAuthor id="2" name="Nan Millar" initials="NM" lastIdx="2" clrIdx="1">
    <p:extLst>
      <p:ext uri="{19B8F6BF-5375-455C-9EA6-DF929625EA0E}">
        <p15:presenceInfo xmlns:p15="http://schemas.microsoft.com/office/powerpoint/2012/main" userId="6bcf95a239282a53" providerId="Windows Live"/>
      </p:ext>
    </p:extLst>
  </p:cmAuthor>
  <p:cmAuthor id="3" name="Pauline" initials="P" lastIdx="2" clrIdx="2">
    <p:extLst>
      <p:ext uri="{19B8F6BF-5375-455C-9EA6-DF929625EA0E}">
        <p15:presenceInfo xmlns:p15="http://schemas.microsoft.com/office/powerpoint/2012/main" userId="S::pholland@ccea.org.uk::21cc567b-2de4-40d7-8099-b41f80ebd9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EFE"/>
    <a:srgbClr val="E7D6E7"/>
    <a:srgbClr val="8D82B6"/>
    <a:srgbClr val="7F6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5" autoAdjust="0"/>
    <p:restoredTop sz="89256" autoAdjust="0"/>
  </p:normalViewPr>
  <p:slideViewPr>
    <p:cSldViewPr snapToGrid="0">
      <p:cViewPr>
        <p:scale>
          <a:sx n="199" d="100"/>
          <a:sy n="199" d="100"/>
        </p:scale>
        <p:origin x="-4848" y="-2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683F0C7B-748F-46BA-B490-1ACFCE839103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1CA33C6B-04F7-4D65-B8A5-4432507427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59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.uk/One-Hundred-Steps-Story-Captain/dp/0241486769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33C6B-04F7-4D65-B8A5-44325074274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470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Link to children’s book about Captain Tom: </a:t>
            </a:r>
            <a:r>
              <a:rPr lang="en-GB" dirty="0">
                <a:hlinkClick r:id="rId3"/>
              </a:rPr>
              <a:t>One Hundred Steps: The Story of Captain Sir Tom Moore: Amazon.co.uk: Moore, Captain Tom, Larkum, Adam: 9780241486764: Books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33C6B-04F7-4D65-B8A5-44325074274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194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33C6B-04F7-4D65-B8A5-44325074274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388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1. Hey Diddle Diddle</a:t>
            </a:r>
          </a:p>
          <a:p>
            <a:pPr marL="0" indent="0">
              <a:buNone/>
            </a:pPr>
            <a:r>
              <a:rPr lang="en-GB" dirty="0"/>
              <a:t>2. Humpty Dumpty</a:t>
            </a:r>
          </a:p>
          <a:p>
            <a:r>
              <a:rPr lang="en-GB" dirty="0"/>
              <a:t>3. Jack And Jill Went Up The Hill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4. Incy Wincy Spider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33C6B-04F7-4D65-B8A5-44325074274F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062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33C6B-04F7-4D65-B8A5-44325074274F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97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1779D-CE93-0D49-BB23-6B599CD87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D5108-884D-6143-9622-6CBD0351C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FB9A6-A771-2A47-9BC9-3E7CC4DB6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6F83-581F-444B-AAE4-A5E2006167A0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C3250-2E70-BC42-970F-B89D255A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00E89-E91E-2046-ABF0-A388451EE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2DD1-DADF-664F-A649-750719D45A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37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0D553-D6E1-7D42-BFF1-49D0B864F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311A2-3B89-1643-B717-D09C2831E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4DDB7-A1A7-C342-B0FD-332351727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6F83-581F-444B-AAE4-A5E2006167A0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48D5F-8BEC-CC42-BEEC-1D1FF4595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06C05-C30A-8E46-908B-270EDF15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2DD1-DADF-664F-A649-750719D45A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74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36EC28-7C4B-D841-BDBA-C870A568F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C063B-F0E8-2144-9723-50E0FC010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2DD4F-C848-3446-A855-834EA9247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6F83-581F-444B-AAE4-A5E2006167A0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A32EE-44E5-DF49-8E5C-D6BF417E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57A9A-D795-EF43-8250-9B1AC5B8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2DD1-DADF-664F-A649-750719D45A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268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139D9-E1A2-5D49-A9D8-4E4B879B0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C52F5-AB38-5449-AC42-5A41C0901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D5E32-D822-554A-883A-985018E50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2BB8-41DD-6C4F-AD5A-2A20D092DB47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03103-33B0-D145-9651-DA59AAFC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AE3AD-7B45-4B42-A05C-27A129D5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2747-C363-BF4B-924A-188D63D57D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547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9543D-5E95-0844-9373-B9699B47F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CB1FA-2D3D-6A40-94F7-C3AEB0473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28A2B-6029-E64C-987F-8E81C459A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2BB8-41DD-6C4F-AD5A-2A20D092DB47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BD8FE-B8E3-D144-9103-79EA7056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F2491-EFA7-834E-9E76-3F9FEC6C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2747-C363-BF4B-924A-188D63D57D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671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26FE-F0CB-3243-B58D-CB12EB7C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25AF8-4E0B-A341-AB40-03233D30D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8A3DC-3E32-A94B-816E-3D2E66CF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2BB8-41DD-6C4F-AD5A-2A20D092DB47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3B5E8-2D86-7746-9C63-99CC3158B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19F24-45F6-9C47-8906-D8DAA38F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2747-C363-BF4B-924A-188D63D57D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361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A255E-E9E0-F84B-A6F6-2AF7BBAE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4A78-D4D0-0249-A47C-B9C4E1E56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33F34-4536-B945-934A-66F50CFDC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97EA0-D01C-1B49-9F49-948D7719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2BB8-41DD-6C4F-AD5A-2A20D092DB47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16904-A032-3742-8E8B-44C7DEBF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30E3C-1E75-284D-85AE-175FC1DF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2747-C363-BF4B-924A-188D63D57D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30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C1A97-E55F-E448-AE0E-9A48A9D0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A456C-BDEB-1542-A416-F8715F18B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B6D50-62DE-5A45-AB1F-07B82DCAC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BBDC40-95A0-4A41-BDD2-1DD176741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09DC7-241B-644A-9DA3-0D212C6A4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AF20AE-4CFB-BF47-A31B-3EBA3D8C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2BB8-41DD-6C4F-AD5A-2A20D092DB47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787D6F-AD57-C640-B392-E539AE767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8301B-8932-4941-AB83-12FA85A0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2747-C363-BF4B-924A-188D63D57D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806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A40A2-2DCD-A64B-B3A5-02F23AF0A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F64CE3-9640-FF44-B40C-4B18628D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2BB8-41DD-6C4F-AD5A-2A20D092DB47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53DA3-9932-9649-9924-78D864BB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8F659-18E2-5D4B-B9AF-2BF78744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2747-C363-BF4B-924A-188D63D57D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276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8261A9-D4AE-724B-A1C7-A7F9D8880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2BB8-41DD-6C4F-AD5A-2A20D092DB47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3DD4D-8002-3840-91BC-319A7FCC0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75149-8556-4048-92F6-86A33E31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2747-C363-BF4B-924A-188D63D57D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937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120C6-C521-2A49-949F-0EECBEB23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97650-036F-734E-B363-41CA97915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2CED5-8D2B-9C4F-9A69-563973E7D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276AA-64D3-D345-8E10-C555A995C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2BB8-41DD-6C4F-AD5A-2A20D092DB47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5DDAB-BA8D-3D48-A056-F4D506142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DB318-CB2F-164D-B6BB-D5F7DEE0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2747-C363-BF4B-924A-188D63D57D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12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B6A89-E6B4-4E47-A85B-888034D4A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1C1EB-1FA1-3A40-A82E-1A64D632C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54EBB-7AB3-064C-A419-30C73075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6F83-581F-444B-AAE4-A5E2006167A0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80CFB-2C30-E340-BCE6-B935F4AD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9C6B-5A11-5F46-8991-D271A564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2DD1-DADF-664F-A649-750719D45A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107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92D7-0F41-914D-8732-EDAD7A18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A3071-F800-7E4E-914A-5F40C9227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4DD73-6D47-DC4F-ADA9-BC5DCB67C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8A2A0-D357-7740-901F-6ADB02A86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2BB8-41DD-6C4F-AD5A-2A20D092DB47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4EFFE-6387-0A4D-BCFD-3B5031E3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C6A5F-A773-9E40-8609-BDBE4C5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2747-C363-BF4B-924A-188D63D57D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631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4923-DE25-E943-A8BC-CD4DD192C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5F725-212A-8C40-949B-9CA97CDF9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B44E2-BBFC-194C-9362-0D99F401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2BB8-41DD-6C4F-AD5A-2A20D092DB47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7875D-DFD5-F846-8F96-D8C56131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0032-69E6-1147-9A05-9162C27B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2747-C363-BF4B-924A-188D63D57D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771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94E16C-AFBF-9B45-9AB1-AB66724261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DE61F-B7A6-7C47-835A-9FEA84AD8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FD997-2E0F-BE4A-A204-84023BC3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2BB8-41DD-6C4F-AD5A-2A20D092DB47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76FFF-0A31-6D49-8523-FE4B3E03B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10E01-D2F0-F648-A939-ED31D378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2747-C363-BF4B-924A-188D63D57D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52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0C2B2-2E78-CA48-9600-B993A4DF7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03041-69B8-0546-8916-3AF9D8CAC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F3709-C417-FF4C-8965-46BE53F21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6F83-581F-444B-AAE4-A5E2006167A0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2FBE5-4856-0242-B4D9-5BE39B402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DBDBA-82FF-9E4B-ABA5-6501250E3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2DD1-DADF-664F-A649-750719D45A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69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88D6-9E73-EE4B-90B0-CA62B5E4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3E6BD-3FB3-F846-B1AF-925006E32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63F74-A660-A349-BECA-154F5D1FA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0AF77-13CB-3B4D-AE2A-5A00212C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6F83-581F-444B-AAE4-A5E2006167A0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4E3DE-6C54-A146-8A2C-E7CAD308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5DD3B-E2A1-BA43-AB6B-29C1F064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2DD1-DADF-664F-A649-750719D45A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83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22CAA-B171-E04B-AF14-4578D27E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2197E-0DEA-E449-91B9-897939304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B8232-BF08-DB4C-AE35-4EF391220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35D3E4-CEE9-0242-B2BC-49F91CDEA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4A5570-30B8-5741-ABCF-AAD2A5294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085DC6-4240-854A-A7A8-1534BA45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6F83-581F-444B-AAE4-A5E2006167A0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BFBBD3-354E-B144-8E54-E6BDEA5A0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11EB5A-446D-C040-8484-5573C140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2DD1-DADF-664F-A649-750719D45A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78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1D5E-5A1A-D04B-AE18-DDC403A0B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240739-096C-8B48-B810-46B2EB3B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6F83-581F-444B-AAE4-A5E2006167A0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C3E9C-6B73-1741-9C66-F830C55D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C20D9-67BE-3B40-8A97-44028641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2DD1-DADF-664F-A649-750719D45A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23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23BD92-AFC1-4E4F-960B-358F2D507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6F83-581F-444B-AAE4-A5E2006167A0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6FC80-1588-9B4D-B5C2-E5D8DC0C8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4C092-70A2-4547-8628-5993AAD2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2DD1-DADF-664F-A649-750719D45A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14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4A9EC-FEFB-3640-9CD4-64D0B7E2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A7AF5-5F2E-7846-A865-7FC50DA0F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1F768-82C5-A34F-86C9-C74C8A82E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F3E87-950F-C44A-B18C-C977C807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6F83-581F-444B-AAE4-A5E2006167A0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FCD3E-E1B9-0649-90A8-6D9F9FCCA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ABCB2-DFCE-E243-8A13-8C90D1AF6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2DD1-DADF-664F-A649-750719D45A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35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F22AB-A359-0B47-94C1-E11338665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79D93E-E0FA-A349-BD7B-8E7C1B3D9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72BC6-3FE5-7146-BAFB-6FC958F45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858F3-258B-494E-A6D8-56430156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6F83-581F-444B-AAE4-A5E2006167A0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93D7C-3250-DE46-BA73-6089E4264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3211B-B339-BE4C-A9B7-1975CCDC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2DD1-DADF-664F-A649-750719D45A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6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36165-F32B-B04B-81B3-A06D71C1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B1217-670B-614E-AF8D-3C3843971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4492-DE29-AF4D-9EC6-D0A76DEFCF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C6F83-581F-444B-AAE4-A5E2006167A0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396B9-CE37-F745-97C2-1B84F5208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DDFC8-1D41-6D41-8C1F-D7E8EFFA8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52DD1-DADF-664F-A649-750719D45A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25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B188C-76BF-DB41-A2E2-E5401381E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22BB8-41DD-6C4F-AD5A-2A20D092DB47}" type="datetimeFigureOut">
              <a:rPr lang="en-GB" smtClean="0"/>
              <a:t>11/11/2021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36B34-6B98-4B44-8D73-503C895C2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03D6A-56AC-1443-994D-DB06D4A13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2747-C363-BF4B-924A-188D63D57DA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EDD2DD-C04E-6F47-B886-4C5477DBD57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833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E9E17E-B7A5-0049-BBE4-E63B0FE91215}"/>
              </a:ext>
            </a:extLst>
          </p:cNvPr>
          <p:cNvSpPr txBox="1"/>
          <p:nvPr userDrawn="1"/>
        </p:nvSpPr>
        <p:spPr>
          <a:xfrm>
            <a:off x="462023" y="123459"/>
            <a:ext cx="4152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Ireland @ 100   Foundation Stage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92D976-65C3-7E4B-B9A7-8270F522A4AC}"/>
              </a:ext>
            </a:extLst>
          </p:cNvPr>
          <p:cNvCxnSpPr>
            <a:cxnSpLocks/>
          </p:cNvCxnSpPr>
          <p:nvPr userDrawn="1"/>
        </p:nvCxnSpPr>
        <p:spPr>
          <a:xfrm>
            <a:off x="1793899" y="144399"/>
            <a:ext cx="0" cy="1627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3E7E0BC-C7FA-AC47-997C-A56D924556E9}"/>
              </a:ext>
            </a:extLst>
          </p:cNvPr>
          <p:cNvSpPr/>
          <p:nvPr userDrawn="1"/>
        </p:nvSpPr>
        <p:spPr>
          <a:xfrm>
            <a:off x="0" y="6769100"/>
            <a:ext cx="12192000" cy="114300"/>
          </a:xfrm>
          <a:prstGeom prst="rect">
            <a:avLst/>
          </a:prstGeom>
          <a:solidFill>
            <a:srgbClr val="E5D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40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hyperlink" Target="https://www.youtube.com/watch?v=jdg50KzCR9w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vimeo.com/632032578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hyperlink" Target="https://vimeo.com/63284831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928201E-FB61-264C-9712-5E3F11C53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07ADB-69E8-C547-AAFD-33E89521F7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8982"/>
            <a:ext cx="12192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24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D17BEE-9E4D-054A-93DC-9CFE19881956}"/>
              </a:ext>
            </a:extLst>
          </p:cNvPr>
          <p:cNvSpPr txBox="1">
            <a:spLocks/>
          </p:cNvSpPr>
          <p:nvPr/>
        </p:nvSpPr>
        <p:spPr>
          <a:xfrm>
            <a:off x="1622425" y="1512000"/>
            <a:ext cx="8947150" cy="6000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Which toys are modern and which toys are old?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270A1F-87DF-2A42-A24A-3104E1C0B9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006" y="2552817"/>
            <a:ext cx="2483815" cy="1694837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BF5950-8B2A-4642-9AAD-0C3B737F72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666" y="2552817"/>
            <a:ext cx="2128840" cy="1695536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4FD893-22E0-CB44-8A49-96381EC21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951" y="2552817"/>
            <a:ext cx="1922312" cy="1695536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C51751-7642-CC41-9D27-628517001D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666" y="4836044"/>
            <a:ext cx="2128840" cy="1489435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88C298-8B78-BF4F-9EAA-DC0A1C5628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951" y="4836044"/>
            <a:ext cx="1947643" cy="1650026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50D24E-E122-C74E-AA9B-7ADC4770F36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006" y="4836044"/>
            <a:ext cx="2483815" cy="1650026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635712-C492-8C41-8FD3-7EDFEE6E7144}"/>
              </a:ext>
            </a:extLst>
          </p:cNvPr>
          <p:cNvSpPr txBox="1"/>
          <p:nvPr/>
        </p:nvSpPr>
        <p:spPr>
          <a:xfrm>
            <a:off x="2654300" y="439057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  <a:cs typeface="Arial" panose="020B0604020202020204" pitchFamily="34" charset="0"/>
              </a:rPr>
              <a:t>Old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E4F351-13EA-544D-B3FB-D29716EAB5EE}"/>
              </a:ext>
            </a:extLst>
          </p:cNvPr>
          <p:cNvSpPr txBox="1"/>
          <p:nvPr/>
        </p:nvSpPr>
        <p:spPr>
          <a:xfrm>
            <a:off x="5563986" y="439057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  <a:cs typeface="Arial" panose="020B0604020202020204" pitchFamily="34" charset="0"/>
              </a:rPr>
              <a:t>Old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FD1D9C-C4B6-424D-9AE2-DB0B28AA9848}"/>
              </a:ext>
            </a:extLst>
          </p:cNvPr>
          <p:cNvSpPr txBox="1"/>
          <p:nvPr/>
        </p:nvSpPr>
        <p:spPr>
          <a:xfrm>
            <a:off x="8185672" y="439057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  <a:cs typeface="Arial" panose="020B0604020202020204" pitchFamily="34" charset="0"/>
              </a:rPr>
              <a:t>Modern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F69A-C7E4-D14B-BE27-98ABB1399742}"/>
              </a:ext>
            </a:extLst>
          </p:cNvPr>
          <p:cNvSpPr txBox="1"/>
          <p:nvPr/>
        </p:nvSpPr>
        <p:spPr>
          <a:xfrm>
            <a:off x="2654300" y="212271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  <a:cs typeface="Arial" panose="020B0604020202020204" pitchFamily="34" charset="0"/>
              </a:rPr>
              <a:t>Modern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876892-3AA7-FE42-A471-E2BF5AC946E6}"/>
              </a:ext>
            </a:extLst>
          </p:cNvPr>
          <p:cNvSpPr txBox="1"/>
          <p:nvPr/>
        </p:nvSpPr>
        <p:spPr>
          <a:xfrm>
            <a:off x="5563986" y="212271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  <a:cs typeface="Arial" panose="020B0604020202020204" pitchFamily="34" charset="0"/>
              </a:rPr>
              <a:t>Old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0E4DB2-6475-AF45-B2A3-B9A1748932F0}"/>
              </a:ext>
            </a:extLst>
          </p:cNvPr>
          <p:cNvSpPr txBox="1"/>
          <p:nvPr/>
        </p:nvSpPr>
        <p:spPr>
          <a:xfrm>
            <a:off x="8173007" y="212271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  <a:cs typeface="Arial" panose="020B0604020202020204" pitchFamily="34" charset="0"/>
              </a:rPr>
              <a:t>Modern</a:t>
            </a:r>
          </a:p>
        </p:txBody>
      </p:sp>
    </p:spTree>
    <p:extLst>
      <p:ext uri="{BB962C8B-B14F-4D97-AF65-F5344CB8AC3E}">
        <p14:creationId xmlns:p14="http://schemas.microsoft.com/office/powerpoint/2010/main" val="392182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EE3CD86-55D8-E64B-BCD6-77EDE34ECE0C}"/>
              </a:ext>
            </a:extLst>
          </p:cNvPr>
          <p:cNvSpPr/>
          <p:nvPr/>
        </p:nvSpPr>
        <p:spPr>
          <a:xfrm>
            <a:off x="622852" y="1550503"/>
            <a:ext cx="11012557" cy="4903305"/>
          </a:xfrm>
          <a:prstGeom prst="roundRect">
            <a:avLst/>
          </a:prstGeom>
          <a:noFill/>
          <a:ln w="38100">
            <a:solidFill>
              <a:srgbClr val="8D82B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F8A29C-27EE-5B40-8FF8-783C6ECD7149}"/>
              </a:ext>
            </a:extLst>
          </p:cNvPr>
          <p:cNvSpPr txBox="1">
            <a:spLocks/>
          </p:cNvSpPr>
          <p:nvPr/>
        </p:nvSpPr>
        <p:spPr>
          <a:xfrm>
            <a:off x="1622425" y="1747848"/>
            <a:ext cx="8947150" cy="6000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Words and phrases to describe toys</a:t>
            </a:r>
          </a:p>
        </p:txBody>
      </p:sp>
    </p:spTree>
    <p:extLst>
      <p:ext uri="{BB962C8B-B14F-4D97-AF65-F5344CB8AC3E}">
        <p14:creationId xmlns:p14="http://schemas.microsoft.com/office/powerpoint/2010/main" val="159966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BF128B-1C5E-C34B-87F4-4231D2ED2D9B}"/>
              </a:ext>
            </a:extLst>
          </p:cNvPr>
          <p:cNvSpPr txBox="1">
            <a:spLocks/>
          </p:cNvSpPr>
          <p:nvPr/>
        </p:nvSpPr>
        <p:spPr>
          <a:xfrm>
            <a:off x="1622425" y="1513571"/>
            <a:ext cx="8947150" cy="6000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>
                <a:latin typeface="Comic Sans MS" panose="030F0702030302020204" pitchFamily="66" charset="0"/>
                <a:ea typeface="Segoe UI Historic" panose="020B0502040204020203" pitchFamily="34" charset="0"/>
                <a:cs typeface="Arial" panose="020B0604020202020204" pitchFamily="34" charset="0"/>
              </a:rPr>
              <a:t>Words</a:t>
            </a:r>
            <a:r>
              <a:rPr lang="en-GB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 and phrases to describe toys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0568EC-4734-5B46-9522-D6448C9B87C4}"/>
              </a:ext>
            </a:extLst>
          </p:cNvPr>
          <p:cNvSpPr txBox="1"/>
          <p:nvPr/>
        </p:nvSpPr>
        <p:spPr>
          <a:xfrm>
            <a:off x="954776" y="2565264"/>
            <a:ext cx="1706423" cy="585792"/>
          </a:xfrm>
          <a:prstGeom prst="rect">
            <a:avLst/>
          </a:prstGeom>
          <a:solidFill>
            <a:schemeClr val="bg1"/>
          </a:solidFill>
          <a:ln w="57150">
            <a:solidFill>
              <a:srgbClr val="E5DEF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new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8214B4-9EE9-9247-8B6F-A0E75205B0D6}"/>
              </a:ext>
            </a:extLst>
          </p:cNvPr>
          <p:cNvSpPr txBox="1"/>
          <p:nvPr/>
        </p:nvSpPr>
        <p:spPr>
          <a:xfrm>
            <a:off x="3373302" y="2565264"/>
            <a:ext cx="1706423" cy="585792"/>
          </a:xfrm>
          <a:prstGeom prst="rect">
            <a:avLst/>
          </a:prstGeom>
          <a:solidFill>
            <a:schemeClr val="bg1"/>
          </a:solidFill>
          <a:ln w="57150">
            <a:solidFill>
              <a:srgbClr val="E5DEF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soft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87C706-F921-D24C-B0D6-E4BDFAF15371}"/>
              </a:ext>
            </a:extLst>
          </p:cNvPr>
          <p:cNvSpPr txBox="1"/>
          <p:nvPr/>
        </p:nvSpPr>
        <p:spPr>
          <a:xfrm>
            <a:off x="954776" y="5155949"/>
            <a:ext cx="1706423" cy="585792"/>
          </a:xfrm>
          <a:prstGeom prst="rect">
            <a:avLst/>
          </a:prstGeom>
          <a:solidFill>
            <a:schemeClr val="bg1"/>
          </a:solidFill>
          <a:ln w="57150">
            <a:solidFill>
              <a:srgbClr val="E5DEF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old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8A3E37-B571-6F48-9930-825337CA684B}"/>
              </a:ext>
            </a:extLst>
          </p:cNvPr>
          <p:cNvSpPr txBox="1"/>
          <p:nvPr/>
        </p:nvSpPr>
        <p:spPr>
          <a:xfrm>
            <a:off x="9421087" y="2565264"/>
            <a:ext cx="1706423" cy="585792"/>
          </a:xfrm>
          <a:prstGeom prst="rect">
            <a:avLst/>
          </a:prstGeom>
          <a:solidFill>
            <a:schemeClr val="bg1"/>
          </a:solidFill>
          <a:ln w="57150">
            <a:solidFill>
              <a:srgbClr val="E5DEF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hard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D90D8E-0ADC-1744-B8F2-87F997E3AC2E}"/>
              </a:ext>
            </a:extLst>
          </p:cNvPr>
          <p:cNvSpPr txBox="1"/>
          <p:nvPr/>
        </p:nvSpPr>
        <p:spPr>
          <a:xfrm>
            <a:off x="9421087" y="3849650"/>
            <a:ext cx="1706423" cy="585792"/>
          </a:xfrm>
          <a:prstGeom prst="rect">
            <a:avLst/>
          </a:prstGeom>
          <a:solidFill>
            <a:schemeClr val="bg1"/>
          </a:solidFill>
          <a:ln w="57150">
            <a:solidFill>
              <a:srgbClr val="E5DEF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bendy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02F09C-E7CB-4145-8A6D-3979FB173722}"/>
              </a:ext>
            </a:extLst>
          </p:cNvPr>
          <p:cNvSpPr txBox="1"/>
          <p:nvPr/>
        </p:nvSpPr>
        <p:spPr>
          <a:xfrm>
            <a:off x="954776" y="3849650"/>
            <a:ext cx="1706423" cy="585792"/>
          </a:xfrm>
          <a:prstGeom prst="rect">
            <a:avLst/>
          </a:prstGeom>
          <a:solidFill>
            <a:schemeClr val="bg1"/>
          </a:solidFill>
          <a:ln w="57150">
            <a:solidFill>
              <a:srgbClr val="E5DEF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heavy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DA344A-2C6C-E845-88DB-7FB115DD7617}"/>
              </a:ext>
            </a:extLst>
          </p:cNvPr>
          <p:cNvSpPr txBox="1"/>
          <p:nvPr/>
        </p:nvSpPr>
        <p:spPr>
          <a:xfrm>
            <a:off x="3373302" y="3849650"/>
            <a:ext cx="1706423" cy="585792"/>
          </a:xfrm>
          <a:prstGeom prst="rect">
            <a:avLst/>
          </a:prstGeom>
          <a:solidFill>
            <a:schemeClr val="bg1"/>
          </a:solidFill>
          <a:ln w="57150">
            <a:solidFill>
              <a:srgbClr val="E5DEF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light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4B1693-ADD9-6147-9018-5E085220C29F}"/>
              </a:ext>
            </a:extLst>
          </p:cNvPr>
          <p:cNvSpPr txBox="1"/>
          <p:nvPr/>
        </p:nvSpPr>
        <p:spPr>
          <a:xfrm>
            <a:off x="3373302" y="5151648"/>
            <a:ext cx="1706423" cy="585792"/>
          </a:xfrm>
          <a:prstGeom prst="rect">
            <a:avLst/>
          </a:prstGeom>
          <a:solidFill>
            <a:schemeClr val="bg1"/>
          </a:solidFill>
          <a:ln w="57150">
            <a:solidFill>
              <a:srgbClr val="E5DEF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shiny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58534E-F864-0945-9DEA-00449A8678C5}"/>
              </a:ext>
            </a:extLst>
          </p:cNvPr>
          <p:cNvSpPr txBox="1"/>
          <p:nvPr/>
        </p:nvSpPr>
        <p:spPr>
          <a:xfrm>
            <a:off x="9421087" y="5151648"/>
            <a:ext cx="1706423" cy="585792"/>
          </a:xfrm>
          <a:prstGeom prst="rect">
            <a:avLst/>
          </a:prstGeom>
          <a:solidFill>
            <a:schemeClr val="bg1"/>
          </a:solidFill>
          <a:ln w="57150">
            <a:solidFill>
              <a:srgbClr val="E5DEF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furry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C809D3-2715-9C47-A659-9CEB17072956}"/>
              </a:ext>
            </a:extLst>
          </p:cNvPr>
          <p:cNvSpPr txBox="1"/>
          <p:nvPr/>
        </p:nvSpPr>
        <p:spPr>
          <a:xfrm>
            <a:off x="5805420" y="5151648"/>
            <a:ext cx="2889972" cy="585792"/>
          </a:xfrm>
          <a:prstGeom prst="rect">
            <a:avLst/>
          </a:prstGeom>
          <a:solidFill>
            <a:schemeClr val="bg1"/>
          </a:solidFill>
          <a:ln w="57150">
            <a:solidFill>
              <a:srgbClr val="E5DEF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remote-controlled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A8E88D-57AD-6A44-9543-1C1F8FB9142D}"/>
              </a:ext>
            </a:extLst>
          </p:cNvPr>
          <p:cNvSpPr txBox="1"/>
          <p:nvPr/>
        </p:nvSpPr>
        <p:spPr>
          <a:xfrm>
            <a:off x="5805420" y="3849650"/>
            <a:ext cx="2889972" cy="585792"/>
          </a:xfrm>
          <a:prstGeom prst="rect">
            <a:avLst/>
          </a:prstGeom>
          <a:solidFill>
            <a:schemeClr val="bg1"/>
          </a:solidFill>
          <a:ln w="57150">
            <a:solidFill>
              <a:srgbClr val="E5DEF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plastic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EBF916-70AF-1D48-90FF-74B24C41DDAA}"/>
              </a:ext>
            </a:extLst>
          </p:cNvPr>
          <p:cNvSpPr txBox="1"/>
          <p:nvPr/>
        </p:nvSpPr>
        <p:spPr>
          <a:xfrm>
            <a:off x="5805420" y="2543824"/>
            <a:ext cx="2889972" cy="585792"/>
          </a:xfrm>
          <a:prstGeom prst="rect">
            <a:avLst/>
          </a:prstGeom>
          <a:solidFill>
            <a:schemeClr val="bg1"/>
          </a:solidFill>
          <a:ln w="57150">
            <a:solidFill>
              <a:srgbClr val="E5DEF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wooden</a:t>
            </a:r>
          </a:p>
        </p:txBody>
      </p:sp>
    </p:spTree>
    <p:extLst>
      <p:ext uri="{BB962C8B-B14F-4D97-AF65-F5344CB8AC3E}">
        <p14:creationId xmlns:p14="http://schemas.microsoft.com/office/powerpoint/2010/main" val="2631201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7B29EFD-886A-714C-BEB6-43D82CD7D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3EB04-C9E0-3C4B-A5A2-852CA16A6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6609"/>
            <a:ext cx="12192000" cy="448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54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BF128B-1C5E-C34B-87F4-4231D2ED2D9B}"/>
              </a:ext>
            </a:extLst>
          </p:cNvPr>
          <p:cNvSpPr txBox="1">
            <a:spLocks/>
          </p:cNvSpPr>
          <p:nvPr/>
        </p:nvSpPr>
        <p:spPr>
          <a:xfrm>
            <a:off x="1622425" y="1512000"/>
            <a:ext cx="8947150" cy="6000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Nursery Rhymes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5F6CFAF-C3C9-B04B-B43E-A5CE67B333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806" y="2517722"/>
            <a:ext cx="2499272" cy="2844000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7BB0018-5344-7D44-AC84-2B139BDA7F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83" y="2517722"/>
            <a:ext cx="2769926" cy="2842819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7928A2-865E-AF40-988A-6E86DBDB23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728" y="2517722"/>
            <a:ext cx="2228017" cy="2844000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1ABDC17-5F20-A945-B15A-1855C39B03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596" y="2517722"/>
            <a:ext cx="2630070" cy="2844000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</p:spTree>
    <p:extLst>
      <p:ext uri="{BB962C8B-B14F-4D97-AF65-F5344CB8AC3E}">
        <p14:creationId xmlns:p14="http://schemas.microsoft.com/office/powerpoint/2010/main" val="3336040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6130-20A7-BB44-909F-1AE7EEB40BD1}"/>
              </a:ext>
            </a:extLst>
          </p:cNvPr>
          <p:cNvSpPr txBox="1">
            <a:spLocks/>
          </p:cNvSpPr>
          <p:nvPr/>
        </p:nvSpPr>
        <p:spPr>
          <a:xfrm>
            <a:off x="838200" y="5441570"/>
            <a:ext cx="10515600" cy="936082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Watch the video of Pat-a-cake, Pat-a-cake on </a:t>
            </a:r>
          </a:p>
          <a:p>
            <a:r>
              <a:rPr lang="en-GB" sz="2000" u="sng" dirty="0">
                <a:solidFill>
                  <a:srgbClr val="8D82B6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Pat-A-Cake | Kids Songs | Super Simple Songs - YouTube</a:t>
            </a:r>
            <a:r>
              <a:rPr lang="en-GB" sz="2000" dirty="0">
                <a:solidFill>
                  <a:srgbClr val="8D82B6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GB" sz="2000" dirty="0">
              <a:solidFill>
                <a:srgbClr val="8D82B6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DF7564-9F3F-8446-87CD-B7ADE1EEEA43}"/>
              </a:ext>
            </a:extLst>
          </p:cNvPr>
          <p:cNvSpPr txBox="1">
            <a:spLocks/>
          </p:cNvSpPr>
          <p:nvPr/>
        </p:nvSpPr>
        <p:spPr>
          <a:xfrm>
            <a:off x="1622425" y="1512000"/>
            <a:ext cx="8947150" cy="6000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  <a:cs typeface="Arial" panose="020B0604020202020204" pitchFamily="34" charset="0"/>
              </a:rPr>
              <a:t>Pat-A-Cake, Pat-A-Cake</a:t>
            </a:r>
            <a:endParaRPr lang="en-GB" altLang="en-US" sz="28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26B9F0DD-DD10-E44C-A6AC-0A7418A75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866" y="2258601"/>
            <a:ext cx="2918267" cy="291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7B29EFD-886A-714C-BEB6-43D82CD7D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3EB04-C9E0-3C4B-A5A2-852CA16A6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2966"/>
            <a:ext cx="12196658" cy="448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58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BF128B-1C5E-C34B-87F4-4231D2ED2D9B}"/>
              </a:ext>
            </a:extLst>
          </p:cNvPr>
          <p:cNvSpPr txBox="1">
            <a:spLocks/>
          </p:cNvSpPr>
          <p:nvPr/>
        </p:nvSpPr>
        <p:spPr>
          <a:xfrm>
            <a:off x="1622425" y="1512000"/>
            <a:ext cx="8947150" cy="6000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  <a:cs typeface="Arial" panose="020B0604020202020204" pitchFamily="34" charset="0"/>
              </a:rPr>
              <a:t>Games played a long time ago</a:t>
            </a:r>
            <a:endParaRPr lang="en-GB" altLang="en-US" sz="28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75F32F-3675-864D-94AE-615A3A6B2A5C}"/>
              </a:ext>
            </a:extLst>
          </p:cNvPr>
          <p:cNvGrpSpPr/>
          <p:nvPr/>
        </p:nvGrpSpPr>
        <p:grpSpPr>
          <a:xfrm>
            <a:off x="3301201" y="2270693"/>
            <a:ext cx="5589598" cy="4101079"/>
            <a:chOff x="3202833" y="2140064"/>
            <a:chExt cx="5885293" cy="431803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5F6CFAF-C3C9-B04B-B43E-A5CE67B33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2833" y="4240495"/>
              <a:ext cx="2769926" cy="2215940"/>
            </a:xfrm>
            <a:prstGeom prst="rect">
              <a:avLst/>
            </a:prstGeom>
            <a:ln w="57150">
              <a:solidFill>
                <a:srgbClr val="E5DEFE"/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7BB0018-5344-7D44-AC84-2B139BDA7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2833" y="2140065"/>
              <a:ext cx="2769926" cy="1843648"/>
            </a:xfrm>
            <a:prstGeom prst="rect">
              <a:avLst/>
            </a:prstGeom>
            <a:ln w="57150">
              <a:solidFill>
                <a:srgbClr val="E5DEFE"/>
              </a:solidFill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47928A2-865E-AF40-988A-6E86DBDB2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3521" y="4240494"/>
              <a:ext cx="2753725" cy="2217600"/>
            </a:xfrm>
            <a:prstGeom prst="rect">
              <a:avLst/>
            </a:prstGeom>
            <a:ln w="57150">
              <a:solidFill>
                <a:srgbClr val="E5DEFE"/>
              </a:solidFill>
            </a:ln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1ABDC17-5F20-A945-B15A-1855C39B0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3521" y="2140064"/>
              <a:ext cx="2774605" cy="1843200"/>
            </a:xfrm>
            <a:prstGeom prst="rect">
              <a:avLst/>
            </a:prstGeom>
            <a:ln w="57150">
              <a:solidFill>
                <a:srgbClr val="E5DEFE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87099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E0CACF-AE4E-8F43-905E-E65096FF4CAC}"/>
              </a:ext>
            </a:extLst>
          </p:cNvPr>
          <p:cNvSpPr txBox="1">
            <a:spLocks/>
          </p:cNvSpPr>
          <p:nvPr/>
        </p:nvSpPr>
        <p:spPr>
          <a:xfrm>
            <a:off x="414111" y="1393825"/>
            <a:ext cx="8179046" cy="50831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Image Credits</a:t>
            </a:r>
          </a:p>
          <a:p>
            <a:pPr algn="l"/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Slide 4: Sir Tim Moore: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© REUTERS/Alamy Stock Photo</a:t>
            </a:r>
          </a:p>
          <a:p>
            <a:pPr algn="l"/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Slide 8: </a:t>
            </a:r>
          </a:p>
          <a:p>
            <a:pPr algn="l"/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Image 1: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Boys pulling a child and teddies © The Print Collector/Alamy Stock Photo</a:t>
            </a:r>
          </a:p>
          <a:p>
            <a:pPr algn="l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Image 2: Boy on a tricycle © Hum Images/Alamy Stock Photo</a:t>
            </a:r>
          </a:p>
          <a:p>
            <a:pPr algn="l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Image 3: Children on step with toys © Hum Images/Alamy Stock Photo</a:t>
            </a:r>
          </a:p>
          <a:p>
            <a:pPr algn="l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Image 4: Children skipping © Imago History Collection/Alamy Stock Photo</a:t>
            </a:r>
          </a:p>
          <a:p>
            <a:pPr algn="l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Image 5: Children on a slide © Hum Images/Alamy Stock Photo</a:t>
            </a:r>
            <a:endParaRPr lang="en-GB" dirty="0"/>
          </a:p>
          <a:p>
            <a:pPr algn="l"/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other images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© Getty Images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569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7B29EFD-886A-714C-BEB6-43D82CD7D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3EB04-C9E0-3C4B-A5A2-852CA16A6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0624"/>
            <a:ext cx="12192000" cy="448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3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8662C3-5F01-774A-A56A-105B92017F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2260599"/>
            <a:ext cx="4140200" cy="3136515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2ABB93-599D-7148-A400-53B115C217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081" y="2260599"/>
            <a:ext cx="2619636" cy="3136515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83FD75-F723-0747-9AEB-5AF0BDE43C8C}"/>
              </a:ext>
            </a:extLst>
          </p:cNvPr>
          <p:cNvSpPr txBox="1"/>
          <p:nvPr/>
        </p:nvSpPr>
        <p:spPr>
          <a:xfrm>
            <a:off x="8564848" y="2532809"/>
            <a:ext cx="149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</a:t>
            </a:r>
          </a:p>
          <a:p>
            <a:pPr algn="ctr"/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IRELAND</a:t>
            </a:r>
          </a:p>
        </p:txBody>
      </p:sp>
    </p:spTree>
    <p:extLst>
      <p:ext uri="{BB962C8B-B14F-4D97-AF65-F5344CB8AC3E}">
        <p14:creationId xmlns:p14="http://schemas.microsoft.com/office/powerpoint/2010/main" val="381502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00889-1C1F-C249-A996-D0F998DCAD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379" y="2055151"/>
            <a:ext cx="5509242" cy="3659849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</p:spTree>
    <p:extLst>
      <p:ext uri="{BB962C8B-B14F-4D97-AF65-F5344CB8AC3E}">
        <p14:creationId xmlns:p14="http://schemas.microsoft.com/office/powerpoint/2010/main" val="37984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1FC318-1A95-034D-BBF9-775819F54B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400" y="1907848"/>
            <a:ext cx="3022600" cy="2019525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ACFB5-7A84-EF4D-BADF-42E93DBF87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400" y="4206548"/>
            <a:ext cx="3022600" cy="2019524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8F81C8-E51C-9A4A-B808-41A6A51F81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0" y="1907848"/>
            <a:ext cx="2733112" cy="2019600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38684C-1E28-3640-9910-A0E2303F4F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712" y="4206547"/>
            <a:ext cx="2732400" cy="2041201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</p:spTree>
    <p:extLst>
      <p:ext uri="{BB962C8B-B14F-4D97-AF65-F5344CB8AC3E}">
        <p14:creationId xmlns:p14="http://schemas.microsoft.com/office/powerpoint/2010/main" val="416056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07A31D-D937-3743-B210-4278BD424171}"/>
              </a:ext>
            </a:extLst>
          </p:cNvPr>
          <p:cNvSpPr txBox="1"/>
          <p:nvPr/>
        </p:nvSpPr>
        <p:spPr>
          <a:xfrm>
            <a:off x="0" y="582899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Click on the link to access the video clips. Watch and discuss.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1E2F64FD-6629-5948-BE90-0B8E490E0B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58" y="1974149"/>
            <a:ext cx="4505942" cy="2534592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C023E1-073F-8C46-9598-74AE1B16A38D}"/>
              </a:ext>
            </a:extLst>
          </p:cNvPr>
          <p:cNvSpPr txBox="1"/>
          <p:nvPr/>
        </p:nvSpPr>
        <p:spPr>
          <a:xfrm>
            <a:off x="1043958" y="4708595"/>
            <a:ext cx="4505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Everyday School Routines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E99FA6C6-73E1-BC4D-8E82-1EA1D86F69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958" y="1974149"/>
            <a:ext cx="4505942" cy="2534592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1AC931-E6F1-5244-9F1F-7A55F15B11F4}"/>
              </a:ext>
            </a:extLst>
          </p:cNvPr>
          <p:cNvSpPr txBox="1"/>
          <p:nvPr/>
        </p:nvSpPr>
        <p:spPr>
          <a:xfrm>
            <a:off x="6614582" y="4708595"/>
            <a:ext cx="4559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Physical Drill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9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7B29EFD-886A-714C-BEB6-43D82CD7D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3EB04-C9E0-3C4B-A5A2-852CA16A6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0624"/>
            <a:ext cx="12192000" cy="448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6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CC9CFC-B553-FD4A-B889-1514BE213F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57" y="4045489"/>
            <a:ext cx="3407781" cy="2234302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27BE8F-2DEC-9542-8312-16698A7A1D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610" y="1651498"/>
            <a:ext cx="3726954" cy="4648408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1D7C0F-0026-114B-A962-F72E50166C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500" y="1651498"/>
            <a:ext cx="2741232" cy="2019600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D58FDB-C1FE-484F-8DF6-1E734B181B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42" y="1651498"/>
            <a:ext cx="3418096" cy="2019035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83A202-5B95-F64E-8442-7551960A8E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500" y="4045489"/>
            <a:ext cx="2743200" cy="2234302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</p:spTree>
    <p:extLst>
      <p:ext uri="{BB962C8B-B14F-4D97-AF65-F5344CB8AC3E}">
        <p14:creationId xmlns:p14="http://schemas.microsoft.com/office/powerpoint/2010/main" val="2739581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D17BEE-9E4D-054A-93DC-9CFE19881956}"/>
              </a:ext>
            </a:extLst>
          </p:cNvPr>
          <p:cNvSpPr txBox="1">
            <a:spLocks/>
          </p:cNvSpPr>
          <p:nvPr/>
        </p:nvSpPr>
        <p:spPr>
          <a:xfrm>
            <a:off x="0" y="1512000"/>
            <a:ext cx="12192000" cy="109819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What were toys like a long time ago?</a:t>
            </a:r>
          </a:p>
          <a:p>
            <a:r>
              <a:rPr lang="en-GB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Do children still play with these toys?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270A1F-87DF-2A42-A24A-3104E1C0B9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008" y="2824122"/>
            <a:ext cx="1815418" cy="1702959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BF5950-8B2A-4642-9AAD-0C3B737F72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120" y="2813934"/>
            <a:ext cx="2138160" cy="1702959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4FD893-22E0-CB44-8A49-96381EC21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974" y="2813934"/>
            <a:ext cx="2015018" cy="1702959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C51751-7642-CC41-9D27-628517001D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845" y="4942389"/>
            <a:ext cx="2032455" cy="1422000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88C298-8B78-BF4F-9EAA-DC0A1C5628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534" y="4942390"/>
            <a:ext cx="1234894" cy="1422000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50D24E-E122-C74E-AA9B-7ADC4770F36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451" y="4942389"/>
            <a:ext cx="2138160" cy="1423763"/>
          </a:xfrm>
          <a:prstGeom prst="rect">
            <a:avLst/>
          </a:prstGeom>
          <a:ln w="57150">
            <a:solidFill>
              <a:srgbClr val="E5DEFE"/>
            </a:solidFill>
          </a:ln>
        </p:spPr>
      </p:pic>
    </p:spTree>
    <p:extLst>
      <p:ext uri="{BB962C8B-B14F-4D97-AF65-F5344CB8AC3E}">
        <p14:creationId xmlns:p14="http://schemas.microsoft.com/office/powerpoint/2010/main" val="44079175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D4BF14271C5341ADFAD98B2C8FE5F7" ma:contentTypeVersion="11" ma:contentTypeDescription="Create a new document." ma:contentTypeScope="" ma:versionID="daf1ac8bebec6086353c1e01ca797a6c">
  <xsd:schema xmlns:xsd="http://www.w3.org/2001/XMLSchema" xmlns:xs="http://www.w3.org/2001/XMLSchema" xmlns:p="http://schemas.microsoft.com/office/2006/metadata/properties" xmlns:ns2="abc49a0e-98c9-482b-aa7b-e53150af9b50" xmlns:ns3="d57bf38c-43ae-494d-a3cc-edbe0cfee7d4" targetNamespace="http://schemas.microsoft.com/office/2006/metadata/properties" ma:root="true" ma:fieldsID="7c87f7abf87ef974ea9ce3b283e0f70f" ns2:_="" ns3:_="">
    <xsd:import namespace="abc49a0e-98c9-482b-aa7b-e53150af9b50"/>
    <xsd:import namespace="d57bf38c-43ae-494d-a3cc-edbe0cfee7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49a0e-98c9-482b-aa7b-e53150af9b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bf38c-43ae-494d-a3cc-edbe0cfee7d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A0FC3A-4631-4A7A-B7F7-213C3E6B1C10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d57bf38c-43ae-494d-a3cc-edbe0cfee7d4"/>
    <ds:schemaRef ds:uri="http://schemas.openxmlformats.org/package/2006/metadata/core-properties"/>
    <ds:schemaRef ds:uri="abc49a0e-98c9-482b-aa7b-e53150af9b50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80596CA-E2F7-4A0C-8722-B94BF8047C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c49a0e-98c9-482b-aa7b-e53150af9b50"/>
    <ds:schemaRef ds:uri="d57bf38c-43ae-494d-a3cc-edbe0cfee7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5CEBF1-615F-4164-A233-B34C4466CD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3104</TotalTime>
  <Words>272</Words>
  <Application>Microsoft Macintosh PowerPoint</Application>
  <PresentationFormat>Widescreen</PresentationFormat>
  <Paragraphs>53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Segoe UI Historic</vt:lpstr>
      <vt:lpstr>Times New Roman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Ireland is 100</dc:title>
  <dc:creator>Nan Millar</dc:creator>
  <cp:lastModifiedBy>Christine McVeigh</cp:lastModifiedBy>
  <cp:revision>67</cp:revision>
  <cp:lastPrinted>2021-08-23T16:12:43Z</cp:lastPrinted>
  <dcterms:created xsi:type="dcterms:W3CDTF">2021-08-15T13:51:21Z</dcterms:created>
  <dcterms:modified xsi:type="dcterms:W3CDTF">2021-11-11T12:51:11Z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0x01010053D4BF14271C5341ADFAD98B2C8FE5F7</vt:lpwstr>
  </property>
</Properties>
</file>