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 id="2147483660" r:id="rId3"/>
    <p:sldMasterId id="2147483672" r:id="rId4"/>
  </p:sldMasterIdLst>
  <p:sldIdLst>
    <p:sldId id="292" r:id="rId5"/>
    <p:sldId id="257" r:id="rId6"/>
    <p:sldId id="258" r:id="rId7"/>
    <p:sldId id="259" r:id="rId8"/>
    <p:sldId id="260"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5" r:id="rId38"/>
    <p:sldId id="29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llian Martin" initials="GM" lastIdx="6" clrIdx="0">
    <p:extLst>
      <p:ext uri="{19B8F6BF-5375-455C-9EA6-DF929625EA0E}">
        <p15:presenceInfo xmlns:p15="http://schemas.microsoft.com/office/powerpoint/2012/main" userId="S::gmartin@ccea.org.uk::10486955-b2a7-4cd8-b983-ca08f6cf2e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5CA1"/>
    <a:srgbClr val="31B498"/>
    <a:srgbClr val="3193D1"/>
    <a:srgbClr val="EDE4FF"/>
    <a:srgbClr val="7F60A1"/>
    <a:srgbClr val="C2ECFF"/>
    <a:srgbClr val="B9ECD4"/>
    <a:srgbClr val="EEEEEE"/>
    <a:srgbClr val="31B48B"/>
    <a:srgbClr val="7EBA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82"/>
    <p:restoredTop sz="96272"/>
  </p:normalViewPr>
  <p:slideViewPr>
    <p:cSldViewPr snapToGrid="0" snapToObjects="1">
      <p:cViewPr varScale="1">
        <p:scale>
          <a:sx n="126" d="100"/>
          <a:sy n="126" d="100"/>
        </p:scale>
        <p:origin x="9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EB1EC-5B71-3342-88B1-0BF5AFE2BD3A}"/>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280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89AF0C9-EE62-4445-9826-5997B147E45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BD556441-EE17-CE42-8E2B-FBD6A1A01624}"/>
              </a:ext>
            </a:extLst>
          </p:cNvPr>
          <p:cNvSpPr>
            <a:spLocks noGrp="1"/>
          </p:cNvSpPr>
          <p:nvPr>
            <p:ph type="dt" sz="half" idx="10"/>
          </p:nvPr>
        </p:nvSpPr>
        <p:spPr/>
        <p:txBody>
          <a:bodyPr/>
          <a:lstStyle/>
          <a:p>
            <a:fld id="{359A4DE7-73F2-AD45-A099-1D9E324EB618}" type="datetimeFigureOut">
              <a:rPr lang="en-US" smtClean="0"/>
              <a:t>11/5/21</a:t>
            </a:fld>
            <a:endParaRPr lang="en-US" dirty="0"/>
          </a:p>
        </p:txBody>
      </p:sp>
      <p:sp>
        <p:nvSpPr>
          <p:cNvPr id="5" name="Footer Placeholder 4">
            <a:extLst>
              <a:ext uri="{FF2B5EF4-FFF2-40B4-BE49-F238E27FC236}">
                <a16:creationId xmlns:a16="http://schemas.microsoft.com/office/drawing/2014/main" id="{45B25F7A-4B0F-624F-AAEF-9278DE2A3B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4F66CF-241E-0246-A725-A46DF9ED51AE}"/>
              </a:ext>
            </a:extLst>
          </p:cNvPr>
          <p:cNvSpPr>
            <a:spLocks noGrp="1"/>
          </p:cNvSpPr>
          <p:nvPr>
            <p:ph type="sldNum" sz="quarter" idx="12"/>
          </p:nvPr>
        </p:nvSpPr>
        <p:spPr/>
        <p:txBody>
          <a:bodyPr/>
          <a:lstStyle/>
          <a:p>
            <a:fld id="{4633A748-5F41-2543-84B5-EF1557159EB6}" type="slidenum">
              <a:rPr lang="en-US" smtClean="0"/>
              <a:t>‹#›</a:t>
            </a:fld>
            <a:endParaRPr lang="en-US" dirty="0"/>
          </a:p>
        </p:txBody>
      </p:sp>
    </p:spTree>
    <p:extLst>
      <p:ext uri="{BB962C8B-B14F-4D97-AF65-F5344CB8AC3E}">
        <p14:creationId xmlns:p14="http://schemas.microsoft.com/office/powerpoint/2010/main" val="2904730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F861A-672A-AE49-92A3-344C5ECA12E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74CCC2D-AD9D-6949-92A0-CF85289EB43D}"/>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0A58D-7CAD-BA48-9503-7D43DCB6094D}"/>
              </a:ext>
            </a:extLst>
          </p:cNvPr>
          <p:cNvSpPr>
            <a:spLocks noGrp="1"/>
          </p:cNvSpPr>
          <p:nvPr>
            <p:ph type="dt" sz="half" idx="10"/>
          </p:nvPr>
        </p:nvSpPr>
        <p:spPr/>
        <p:txBody>
          <a:bodyPr/>
          <a:lstStyle/>
          <a:p>
            <a:fld id="{359A4DE7-73F2-AD45-A099-1D9E324EB618}" type="datetimeFigureOut">
              <a:rPr lang="en-US" smtClean="0"/>
              <a:t>11/5/21</a:t>
            </a:fld>
            <a:endParaRPr lang="en-US" dirty="0"/>
          </a:p>
        </p:txBody>
      </p:sp>
      <p:sp>
        <p:nvSpPr>
          <p:cNvPr id="5" name="Footer Placeholder 4">
            <a:extLst>
              <a:ext uri="{FF2B5EF4-FFF2-40B4-BE49-F238E27FC236}">
                <a16:creationId xmlns:a16="http://schemas.microsoft.com/office/drawing/2014/main" id="{D56A9785-3FAD-2549-9F2A-F1B2F98C0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6A0F58-CDBB-6540-99A4-B6441EBCB163}"/>
              </a:ext>
            </a:extLst>
          </p:cNvPr>
          <p:cNvSpPr>
            <a:spLocks noGrp="1"/>
          </p:cNvSpPr>
          <p:nvPr>
            <p:ph type="sldNum" sz="quarter" idx="12"/>
          </p:nvPr>
        </p:nvSpPr>
        <p:spPr/>
        <p:txBody>
          <a:bodyPr/>
          <a:lstStyle/>
          <a:p>
            <a:fld id="{4633A748-5F41-2543-84B5-EF1557159EB6}" type="slidenum">
              <a:rPr lang="en-US" smtClean="0"/>
              <a:t>‹#›</a:t>
            </a:fld>
            <a:endParaRPr lang="en-US" dirty="0"/>
          </a:p>
        </p:txBody>
      </p:sp>
    </p:spTree>
    <p:extLst>
      <p:ext uri="{BB962C8B-B14F-4D97-AF65-F5344CB8AC3E}">
        <p14:creationId xmlns:p14="http://schemas.microsoft.com/office/powerpoint/2010/main" val="3853599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B430CF-17DF-4C42-898D-1DDAFABD987C}"/>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5D3B11-B6ED-2342-82E5-DB4182C08D13}"/>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BC18CD-D59A-4F42-A678-D5FF7E2E238A}"/>
              </a:ext>
            </a:extLst>
          </p:cNvPr>
          <p:cNvSpPr>
            <a:spLocks noGrp="1"/>
          </p:cNvSpPr>
          <p:nvPr>
            <p:ph type="dt" sz="half" idx="10"/>
          </p:nvPr>
        </p:nvSpPr>
        <p:spPr/>
        <p:txBody>
          <a:bodyPr/>
          <a:lstStyle/>
          <a:p>
            <a:fld id="{359A4DE7-73F2-AD45-A099-1D9E324EB618}" type="datetimeFigureOut">
              <a:rPr lang="en-US" smtClean="0"/>
              <a:t>11/5/21</a:t>
            </a:fld>
            <a:endParaRPr lang="en-US" dirty="0"/>
          </a:p>
        </p:txBody>
      </p:sp>
      <p:sp>
        <p:nvSpPr>
          <p:cNvPr id="5" name="Footer Placeholder 4">
            <a:extLst>
              <a:ext uri="{FF2B5EF4-FFF2-40B4-BE49-F238E27FC236}">
                <a16:creationId xmlns:a16="http://schemas.microsoft.com/office/drawing/2014/main" id="{B0D3D4F7-31E2-524D-AB17-C4C70ACB76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5AFBDB-9B3D-6F4C-957E-9F541D5DCD46}"/>
              </a:ext>
            </a:extLst>
          </p:cNvPr>
          <p:cNvSpPr>
            <a:spLocks noGrp="1"/>
          </p:cNvSpPr>
          <p:nvPr>
            <p:ph type="sldNum" sz="quarter" idx="12"/>
          </p:nvPr>
        </p:nvSpPr>
        <p:spPr/>
        <p:txBody>
          <a:bodyPr/>
          <a:lstStyle/>
          <a:p>
            <a:fld id="{4633A748-5F41-2543-84B5-EF1557159EB6}" type="slidenum">
              <a:rPr lang="en-US" smtClean="0"/>
              <a:t>‹#›</a:t>
            </a:fld>
            <a:endParaRPr lang="en-US" dirty="0"/>
          </a:p>
        </p:txBody>
      </p:sp>
    </p:spTree>
    <p:extLst>
      <p:ext uri="{BB962C8B-B14F-4D97-AF65-F5344CB8AC3E}">
        <p14:creationId xmlns:p14="http://schemas.microsoft.com/office/powerpoint/2010/main" val="4216618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7B08-4833-8248-AA85-9D264498A4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4E0036D-5C19-984C-8927-03E73C92EE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23DEC46-53B5-CD49-B7FC-B5AF895A5EA4}"/>
              </a:ext>
            </a:extLst>
          </p:cNvPr>
          <p:cNvSpPr>
            <a:spLocks noGrp="1"/>
          </p:cNvSpPr>
          <p:nvPr>
            <p:ph type="dt" sz="half" idx="10"/>
          </p:nvPr>
        </p:nvSpPr>
        <p:spPr/>
        <p:txBody>
          <a:bodyPr/>
          <a:lstStyle/>
          <a:p>
            <a:fld id="{6D0C3F57-5EE5-8C4A-A8A8-5F3AB1A98D51}" type="datetimeFigureOut">
              <a:rPr lang="en-GB" smtClean="0"/>
              <a:t>05/11/2021</a:t>
            </a:fld>
            <a:endParaRPr lang="en-GB" dirty="0"/>
          </a:p>
        </p:txBody>
      </p:sp>
      <p:sp>
        <p:nvSpPr>
          <p:cNvPr id="5" name="Footer Placeholder 4">
            <a:extLst>
              <a:ext uri="{FF2B5EF4-FFF2-40B4-BE49-F238E27FC236}">
                <a16:creationId xmlns:a16="http://schemas.microsoft.com/office/drawing/2014/main" id="{B9F682CD-0C59-DA43-9003-6A0086AF3A0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B9BED6B-A75E-1F49-9686-63A4F422DEBB}"/>
              </a:ext>
            </a:extLst>
          </p:cNvPr>
          <p:cNvSpPr>
            <a:spLocks noGrp="1"/>
          </p:cNvSpPr>
          <p:nvPr>
            <p:ph type="sldNum" sz="quarter" idx="12"/>
          </p:nvPr>
        </p:nvSpPr>
        <p:spPr/>
        <p:txBody>
          <a:bodyPr/>
          <a:lstStyle/>
          <a:p>
            <a:fld id="{68CF1735-81CA-3944-A3BA-76927A2EB2FF}" type="slidenum">
              <a:rPr lang="en-GB" smtClean="0"/>
              <a:t>‹#›</a:t>
            </a:fld>
            <a:endParaRPr lang="en-GB" dirty="0"/>
          </a:p>
        </p:txBody>
      </p:sp>
    </p:spTree>
    <p:extLst>
      <p:ext uri="{BB962C8B-B14F-4D97-AF65-F5344CB8AC3E}">
        <p14:creationId xmlns:p14="http://schemas.microsoft.com/office/powerpoint/2010/main" val="669580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9CB7-60B1-C548-9E3C-2DD55BCD56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C2344D-1833-5F48-A0B4-87FC2B64764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F16F56-A896-0648-87D5-808D9A5B9052}"/>
              </a:ext>
            </a:extLst>
          </p:cNvPr>
          <p:cNvSpPr>
            <a:spLocks noGrp="1"/>
          </p:cNvSpPr>
          <p:nvPr>
            <p:ph type="dt" sz="half" idx="10"/>
          </p:nvPr>
        </p:nvSpPr>
        <p:spPr/>
        <p:txBody>
          <a:bodyPr/>
          <a:lstStyle/>
          <a:p>
            <a:fld id="{6D0C3F57-5EE5-8C4A-A8A8-5F3AB1A98D51}" type="datetimeFigureOut">
              <a:rPr lang="en-GB" smtClean="0"/>
              <a:t>05/11/2021</a:t>
            </a:fld>
            <a:endParaRPr lang="en-GB" dirty="0"/>
          </a:p>
        </p:txBody>
      </p:sp>
      <p:sp>
        <p:nvSpPr>
          <p:cNvPr id="5" name="Footer Placeholder 4">
            <a:extLst>
              <a:ext uri="{FF2B5EF4-FFF2-40B4-BE49-F238E27FC236}">
                <a16:creationId xmlns:a16="http://schemas.microsoft.com/office/drawing/2014/main" id="{953FF273-0972-4141-A50C-AF917D65EEC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7694A10-CFF6-9745-9607-6D000C4ED60E}"/>
              </a:ext>
            </a:extLst>
          </p:cNvPr>
          <p:cNvSpPr>
            <a:spLocks noGrp="1"/>
          </p:cNvSpPr>
          <p:nvPr>
            <p:ph type="sldNum" sz="quarter" idx="12"/>
          </p:nvPr>
        </p:nvSpPr>
        <p:spPr/>
        <p:txBody>
          <a:bodyPr/>
          <a:lstStyle/>
          <a:p>
            <a:fld id="{68CF1735-81CA-3944-A3BA-76927A2EB2FF}" type="slidenum">
              <a:rPr lang="en-GB" smtClean="0"/>
              <a:t>‹#›</a:t>
            </a:fld>
            <a:endParaRPr lang="en-GB" dirty="0"/>
          </a:p>
        </p:txBody>
      </p:sp>
    </p:spTree>
    <p:extLst>
      <p:ext uri="{BB962C8B-B14F-4D97-AF65-F5344CB8AC3E}">
        <p14:creationId xmlns:p14="http://schemas.microsoft.com/office/powerpoint/2010/main" val="2471716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B8E06-AC82-EB43-B4DD-CE5DF1C314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98EEFB-1294-8343-910A-0DD3E54DBD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864FF7-6978-994B-A8C2-671CA2E3AE8B}"/>
              </a:ext>
            </a:extLst>
          </p:cNvPr>
          <p:cNvSpPr>
            <a:spLocks noGrp="1"/>
          </p:cNvSpPr>
          <p:nvPr>
            <p:ph type="dt" sz="half" idx="10"/>
          </p:nvPr>
        </p:nvSpPr>
        <p:spPr/>
        <p:txBody>
          <a:bodyPr/>
          <a:lstStyle/>
          <a:p>
            <a:fld id="{6D0C3F57-5EE5-8C4A-A8A8-5F3AB1A98D51}" type="datetimeFigureOut">
              <a:rPr lang="en-GB" smtClean="0"/>
              <a:t>05/11/2021</a:t>
            </a:fld>
            <a:endParaRPr lang="en-GB" dirty="0"/>
          </a:p>
        </p:txBody>
      </p:sp>
      <p:sp>
        <p:nvSpPr>
          <p:cNvPr id="5" name="Footer Placeholder 4">
            <a:extLst>
              <a:ext uri="{FF2B5EF4-FFF2-40B4-BE49-F238E27FC236}">
                <a16:creationId xmlns:a16="http://schemas.microsoft.com/office/drawing/2014/main" id="{3A2B8943-023C-9648-9139-543CD414FB9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9AF3FE9-CC9E-1C4D-AFD4-371BED3133C0}"/>
              </a:ext>
            </a:extLst>
          </p:cNvPr>
          <p:cNvSpPr>
            <a:spLocks noGrp="1"/>
          </p:cNvSpPr>
          <p:nvPr>
            <p:ph type="sldNum" sz="quarter" idx="12"/>
          </p:nvPr>
        </p:nvSpPr>
        <p:spPr/>
        <p:txBody>
          <a:bodyPr/>
          <a:lstStyle/>
          <a:p>
            <a:fld id="{68CF1735-81CA-3944-A3BA-76927A2EB2FF}" type="slidenum">
              <a:rPr lang="en-GB" smtClean="0"/>
              <a:t>‹#›</a:t>
            </a:fld>
            <a:endParaRPr lang="en-GB" dirty="0"/>
          </a:p>
        </p:txBody>
      </p:sp>
    </p:spTree>
    <p:extLst>
      <p:ext uri="{BB962C8B-B14F-4D97-AF65-F5344CB8AC3E}">
        <p14:creationId xmlns:p14="http://schemas.microsoft.com/office/powerpoint/2010/main" val="2391146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76A4C-0C0C-BE40-B69A-F27D6FFC1B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6EF0BB-3F9C-A343-AEFB-15FC83C54E9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5F8379-2AEA-4A40-A38A-C5EEB627D4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539FC29-80B8-DB47-8C56-6BEB15397E8D}"/>
              </a:ext>
            </a:extLst>
          </p:cNvPr>
          <p:cNvSpPr>
            <a:spLocks noGrp="1"/>
          </p:cNvSpPr>
          <p:nvPr>
            <p:ph type="dt" sz="half" idx="10"/>
          </p:nvPr>
        </p:nvSpPr>
        <p:spPr/>
        <p:txBody>
          <a:bodyPr/>
          <a:lstStyle/>
          <a:p>
            <a:fld id="{6D0C3F57-5EE5-8C4A-A8A8-5F3AB1A98D51}" type="datetimeFigureOut">
              <a:rPr lang="en-GB" smtClean="0"/>
              <a:t>05/11/2021</a:t>
            </a:fld>
            <a:endParaRPr lang="en-GB" dirty="0"/>
          </a:p>
        </p:txBody>
      </p:sp>
      <p:sp>
        <p:nvSpPr>
          <p:cNvPr id="6" name="Footer Placeholder 5">
            <a:extLst>
              <a:ext uri="{FF2B5EF4-FFF2-40B4-BE49-F238E27FC236}">
                <a16:creationId xmlns:a16="http://schemas.microsoft.com/office/drawing/2014/main" id="{A1DE5C34-0612-AE45-978B-F827456B6A5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87206CD-5B96-7C4A-98D1-346B968C8CD9}"/>
              </a:ext>
            </a:extLst>
          </p:cNvPr>
          <p:cNvSpPr>
            <a:spLocks noGrp="1"/>
          </p:cNvSpPr>
          <p:nvPr>
            <p:ph type="sldNum" sz="quarter" idx="12"/>
          </p:nvPr>
        </p:nvSpPr>
        <p:spPr/>
        <p:txBody>
          <a:bodyPr/>
          <a:lstStyle/>
          <a:p>
            <a:fld id="{68CF1735-81CA-3944-A3BA-76927A2EB2FF}" type="slidenum">
              <a:rPr lang="en-GB" smtClean="0"/>
              <a:t>‹#›</a:t>
            </a:fld>
            <a:endParaRPr lang="en-GB" dirty="0"/>
          </a:p>
        </p:txBody>
      </p:sp>
    </p:spTree>
    <p:extLst>
      <p:ext uri="{BB962C8B-B14F-4D97-AF65-F5344CB8AC3E}">
        <p14:creationId xmlns:p14="http://schemas.microsoft.com/office/powerpoint/2010/main" val="475789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F9528-9EFC-F841-BC9E-8747EC24BD4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C8B6D1-5E12-DC45-8760-A6167508FA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C47098-C91B-6745-AD60-6CA4355A1B5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8F821C5-0795-8F4A-863B-C5F40AF869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886EAF-9C4A-5140-AF19-76EAC85D74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10DC32-E2CD-5945-ADB0-228EA21E29DD}"/>
              </a:ext>
            </a:extLst>
          </p:cNvPr>
          <p:cNvSpPr>
            <a:spLocks noGrp="1"/>
          </p:cNvSpPr>
          <p:nvPr>
            <p:ph type="dt" sz="half" idx="10"/>
          </p:nvPr>
        </p:nvSpPr>
        <p:spPr/>
        <p:txBody>
          <a:bodyPr/>
          <a:lstStyle/>
          <a:p>
            <a:fld id="{6D0C3F57-5EE5-8C4A-A8A8-5F3AB1A98D51}" type="datetimeFigureOut">
              <a:rPr lang="en-GB" smtClean="0"/>
              <a:t>05/11/2021</a:t>
            </a:fld>
            <a:endParaRPr lang="en-GB" dirty="0"/>
          </a:p>
        </p:txBody>
      </p:sp>
      <p:sp>
        <p:nvSpPr>
          <p:cNvPr id="8" name="Footer Placeholder 7">
            <a:extLst>
              <a:ext uri="{FF2B5EF4-FFF2-40B4-BE49-F238E27FC236}">
                <a16:creationId xmlns:a16="http://schemas.microsoft.com/office/drawing/2014/main" id="{05A535F9-FF47-484A-A06F-A34C5161670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5915AA3-90F3-E14F-B644-4D433255B96B}"/>
              </a:ext>
            </a:extLst>
          </p:cNvPr>
          <p:cNvSpPr>
            <a:spLocks noGrp="1"/>
          </p:cNvSpPr>
          <p:nvPr>
            <p:ph type="sldNum" sz="quarter" idx="12"/>
          </p:nvPr>
        </p:nvSpPr>
        <p:spPr/>
        <p:txBody>
          <a:bodyPr/>
          <a:lstStyle/>
          <a:p>
            <a:fld id="{68CF1735-81CA-3944-A3BA-76927A2EB2FF}" type="slidenum">
              <a:rPr lang="en-GB" smtClean="0"/>
              <a:t>‹#›</a:t>
            </a:fld>
            <a:endParaRPr lang="en-GB" dirty="0"/>
          </a:p>
        </p:txBody>
      </p:sp>
    </p:spTree>
    <p:extLst>
      <p:ext uri="{BB962C8B-B14F-4D97-AF65-F5344CB8AC3E}">
        <p14:creationId xmlns:p14="http://schemas.microsoft.com/office/powerpoint/2010/main" val="2488691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26453-1590-B349-92C6-D3C11A32F6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0BF8302-7BA4-AE4C-ACAD-96201C45CA4C}"/>
              </a:ext>
            </a:extLst>
          </p:cNvPr>
          <p:cNvSpPr>
            <a:spLocks noGrp="1"/>
          </p:cNvSpPr>
          <p:nvPr>
            <p:ph type="dt" sz="half" idx="10"/>
          </p:nvPr>
        </p:nvSpPr>
        <p:spPr/>
        <p:txBody>
          <a:bodyPr/>
          <a:lstStyle/>
          <a:p>
            <a:fld id="{6D0C3F57-5EE5-8C4A-A8A8-5F3AB1A98D51}" type="datetimeFigureOut">
              <a:rPr lang="en-GB" smtClean="0"/>
              <a:t>05/11/2021</a:t>
            </a:fld>
            <a:endParaRPr lang="en-GB" dirty="0"/>
          </a:p>
        </p:txBody>
      </p:sp>
      <p:sp>
        <p:nvSpPr>
          <p:cNvPr id="4" name="Footer Placeholder 3">
            <a:extLst>
              <a:ext uri="{FF2B5EF4-FFF2-40B4-BE49-F238E27FC236}">
                <a16:creationId xmlns:a16="http://schemas.microsoft.com/office/drawing/2014/main" id="{AAFC4705-6830-8743-82C2-B6D8FB4DE2A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6268CD8-1E05-174F-891B-A678EB8579FC}"/>
              </a:ext>
            </a:extLst>
          </p:cNvPr>
          <p:cNvSpPr>
            <a:spLocks noGrp="1"/>
          </p:cNvSpPr>
          <p:nvPr>
            <p:ph type="sldNum" sz="quarter" idx="12"/>
          </p:nvPr>
        </p:nvSpPr>
        <p:spPr/>
        <p:txBody>
          <a:bodyPr/>
          <a:lstStyle/>
          <a:p>
            <a:fld id="{68CF1735-81CA-3944-A3BA-76927A2EB2FF}" type="slidenum">
              <a:rPr lang="en-GB" smtClean="0"/>
              <a:t>‹#›</a:t>
            </a:fld>
            <a:endParaRPr lang="en-GB" dirty="0"/>
          </a:p>
        </p:txBody>
      </p:sp>
    </p:spTree>
    <p:extLst>
      <p:ext uri="{BB962C8B-B14F-4D97-AF65-F5344CB8AC3E}">
        <p14:creationId xmlns:p14="http://schemas.microsoft.com/office/powerpoint/2010/main" val="1477442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29678-0952-AE44-B61C-4053D525503D}"/>
              </a:ext>
            </a:extLst>
          </p:cNvPr>
          <p:cNvSpPr>
            <a:spLocks noGrp="1"/>
          </p:cNvSpPr>
          <p:nvPr>
            <p:ph type="dt" sz="half" idx="10"/>
          </p:nvPr>
        </p:nvSpPr>
        <p:spPr/>
        <p:txBody>
          <a:bodyPr/>
          <a:lstStyle/>
          <a:p>
            <a:fld id="{6D0C3F57-5EE5-8C4A-A8A8-5F3AB1A98D51}" type="datetimeFigureOut">
              <a:rPr lang="en-GB" smtClean="0"/>
              <a:t>05/11/2021</a:t>
            </a:fld>
            <a:endParaRPr lang="en-GB" dirty="0"/>
          </a:p>
        </p:txBody>
      </p:sp>
      <p:sp>
        <p:nvSpPr>
          <p:cNvPr id="3" name="Footer Placeholder 2">
            <a:extLst>
              <a:ext uri="{FF2B5EF4-FFF2-40B4-BE49-F238E27FC236}">
                <a16:creationId xmlns:a16="http://schemas.microsoft.com/office/drawing/2014/main" id="{F4447F41-1A62-EC44-B676-CAF4839C1E8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E37A4FA-796E-154F-A739-52F59E6924AE}"/>
              </a:ext>
            </a:extLst>
          </p:cNvPr>
          <p:cNvSpPr>
            <a:spLocks noGrp="1"/>
          </p:cNvSpPr>
          <p:nvPr>
            <p:ph type="sldNum" sz="quarter" idx="12"/>
          </p:nvPr>
        </p:nvSpPr>
        <p:spPr/>
        <p:txBody>
          <a:bodyPr/>
          <a:lstStyle/>
          <a:p>
            <a:fld id="{68CF1735-81CA-3944-A3BA-76927A2EB2FF}" type="slidenum">
              <a:rPr lang="en-GB" smtClean="0"/>
              <a:t>‹#›</a:t>
            </a:fld>
            <a:endParaRPr lang="en-GB" dirty="0"/>
          </a:p>
        </p:txBody>
      </p:sp>
    </p:spTree>
    <p:extLst>
      <p:ext uri="{BB962C8B-B14F-4D97-AF65-F5344CB8AC3E}">
        <p14:creationId xmlns:p14="http://schemas.microsoft.com/office/powerpoint/2010/main" val="2835813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A43E9-7FE3-BB45-B8CE-0E2727D8D4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C02CCB-8683-CA42-B00E-9C4372A0A4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D2A250-882E-7842-AE83-3BE09EA90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856901-0C77-A246-86D4-9020169D09B6}"/>
              </a:ext>
            </a:extLst>
          </p:cNvPr>
          <p:cNvSpPr>
            <a:spLocks noGrp="1"/>
          </p:cNvSpPr>
          <p:nvPr>
            <p:ph type="dt" sz="half" idx="10"/>
          </p:nvPr>
        </p:nvSpPr>
        <p:spPr/>
        <p:txBody>
          <a:bodyPr/>
          <a:lstStyle/>
          <a:p>
            <a:fld id="{6D0C3F57-5EE5-8C4A-A8A8-5F3AB1A98D51}" type="datetimeFigureOut">
              <a:rPr lang="en-GB" smtClean="0"/>
              <a:t>05/11/2021</a:t>
            </a:fld>
            <a:endParaRPr lang="en-GB" dirty="0"/>
          </a:p>
        </p:txBody>
      </p:sp>
      <p:sp>
        <p:nvSpPr>
          <p:cNvPr id="6" name="Footer Placeholder 5">
            <a:extLst>
              <a:ext uri="{FF2B5EF4-FFF2-40B4-BE49-F238E27FC236}">
                <a16:creationId xmlns:a16="http://schemas.microsoft.com/office/drawing/2014/main" id="{19A781F5-3F15-D54A-A159-85FF39E7611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ACB62B9-1131-5B4A-8025-3F009AC5FE73}"/>
              </a:ext>
            </a:extLst>
          </p:cNvPr>
          <p:cNvSpPr>
            <a:spLocks noGrp="1"/>
          </p:cNvSpPr>
          <p:nvPr>
            <p:ph type="sldNum" sz="quarter" idx="12"/>
          </p:nvPr>
        </p:nvSpPr>
        <p:spPr/>
        <p:txBody>
          <a:bodyPr/>
          <a:lstStyle/>
          <a:p>
            <a:fld id="{68CF1735-81CA-3944-A3BA-76927A2EB2FF}" type="slidenum">
              <a:rPr lang="en-GB" smtClean="0"/>
              <a:t>‹#›</a:t>
            </a:fld>
            <a:endParaRPr lang="en-GB" dirty="0"/>
          </a:p>
        </p:txBody>
      </p:sp>
    </p:spTree>
    <p:extLst>
      <p:ext uri="{BB962C8B-B14F-4D97-AF65-F5344CB8AC3E}">
        <p14:creationId xmlns:p14="http://schemas.microsoft.com/office/powerpoint/2010/main" val="2346809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73BEE-7336-7B46-8E12-457B05BA36FB}"/>
              </a:ext>
            </a:extLst>
          </p:cNvPr>
          <p:cNvSpPr>
            <a:spLocks noGrp="1"/>
          </p:cNvSpPr>
          <p:nvPr>
            <p:ph type="title"/>
          </p:nvPr>
        </p:nvSpPr>
        <p:spPr>
          <a:xfrm>
            <a:off x="838200" y="365125"/>
            <a:ext cx="10515600" cy="1325563"/>
          </a:xfrm>
          <a:prstGeom prst="rect">
            <a:avLst/>
          </a:prstGeom>
        </p:spPr>
        <p:txBody>
          <a:bodyPr>
            <a:normAutofit/>
          </a:bodyPr>
          <a:lstStyle>
            <a:lvl1pPr>
              <a:defRPr sz="280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7609FCA-FD2C-9E40-975B-9C38B7570308}"/>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90EBC8-E371-BC4C-81AB-5A5D2A8AFE44}"/>
              </a:ext>
            </a:extLst>
          </p:cNvPr>
          <p:cNvSpPr>
            <a:spLocks noGrp="1"/>
          </p:cNvSpPr>
          <p:nvPr>
            <p:ph type="dt" sz="half" idx="10"/>
          </p:nvPr>
        </p:nvSpPr>
        <p:spPr/>
        <p:txBody>
          <a:bodyPr/>
          <a:lstStyle/>
          <a:p>
            <a:fld id="{359A4DE7-73F2-AD45-A099-1D9E324EB618}" type="datetimeFigureOut">
              <a:rPr lang="en-US" smtClean="0"/>
              <a:t>11/5/21</a:t>
            </a:fld>
            <a:endParaRPr lang="en-US" dirty="0"/>
          </a:p>
        </p:txBody>
      </p:sp>
      <p:sp>
        <p:nvSpPr>
          <p:cNvPr id="5" name="Footer Placeholder 4">
            <a:extLst>
              <a:ext uri="{FF2B5EF4-FFF2-40B4-BE49-F238E27FC236}">
                <a16:creationId xmlns:a16="http://schemas.microsoft.com/office/drawing/2014/main" id="{0E888122-F947-624A-97DE-4596ABB5C6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CDAB25-EEDA-1046-BF22-BF8FCB65723F}"/>
              </a:ext>
            </a:extLst>
          </p:cNvPr>
          <p:cNvSpPr>
            <a:spLocks noGrp="1"/>
          </p:cNvSpPr>
          <p:nvPr>
            <p:ph type="sldNum" sz="quarter" idx="12"/>
          </p:nvPr>
        </p:nvSpPr>
        <p:spPr/>
        <p:txBody>
          <a:bodyPr/>
          <a:lstStyle/>
          <a:p>
            <a:fld id="{4633A748-5F41-2543-84B5-EF1557159EB6}" type="slidenum">
              <a:rPr lang="en-US" smtClean="0"/>
              <a:t>‹#›</a:t>
            </a:fld>
            <a:endParaRPr lang="en-US" dirty="0"/>
          </a:p>
        </p:txBody>
      </p:sp>
    </p:spTree>
    <p:extLst>
      <p:ext uri="{BB962C8B-B14F-4D97-AF65-F5344CB8AC3E}">
        <p14:creationId xmlns:p14="http://schemas.microsoft.com/office/powerpoint/2010/main" val="257542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6499D-69C0-5A48-8855-3CD8533BA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4C1A85-D228-C14D-9710-2049387F7E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D9648A3-06D1-3549-B293-3AC457D06A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1F9248-C4DA-EB4F-BCD4-4B213FE36AA6}"/>
              </a:ext>
            </a:extLst>
          </p:cNvPr>
          <p:cNvSpPr>
            <a:spLocks noGrp="1"/>
          </p:cNvSpPr>
          <p:nvPr>
            <p:ph type="dt" sz="half" idx="10"/>
          </p:nvPr>
        </p:nvSpPr>
        <p:spPr/>
        <p:txBody>
          <a:bodyPr/>
          <a:lstStyle/>
          <a:p>
            <a:fld id="{6D0C3F57-5EE5-8C4A-A8A8-5F3AB1A98D51}" type="datetimeFigureOut">
              <a:rPr lang="en-GB" smtClean="0"/>
              <a:t>05/11/2021</a:t>
            </a:fld>
            <a:endParaRPr lang="en-GB" dirty="0"/>
          </a:p>
        </p:txBody>
      </p:sp>
      <p:sp>
        <p:nvSpPr>
          <p:cNvPr id="6" name="Footer Placeholder 5">
            <a:extLst>
              <a:ext uri="{FF2B5EF4-FFF2-40B4-BE49-F238E27FC236}">
                <a16:creationId xmlns:a16="http://schemas.microsoft.com/office/drawing/2014/main" id="{0F46CF9B-1347-D74D-BFE3-48B770E9482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DAA0C41-AA08-A145-8F0C-2D60561601CB}"/>
              </a:ext>
            </a:extLst>
          </p:cNvPr>
          <p:cNvSpPr>
            <a:spLocks noGrp="1"/>
          </p:cNvSpPr>
          <p:nvPr>
            <p:ph type="sldNum" sz="quarter" idx="12"/>
          </p:nvPr>
        </p:nvSpPr>
        <p:spPr/>
        <p:txBody>
          <a:bodyPr/>
          <a:lstStyle/>
          <a:p>
            <a:fld id="{68CF1735-81CA-3944-A3BA-76927A2EB2FF}" type="slidenum">
              <a:rPr lang="en-GB" smtClean="0"/>
              <a:t>‹#›</a:t>
            </a:fld>
            <a:endParaRPr lang="en-GB" dirty="0"/>
          </a:p>
        </p:txBody>
      </p:sp>
    </p:spTree>
    <p:extLst>
      <p:ext uri="{BB962C8B-B14F-4D97-AF65-F5344CB8AC3E}">
        <p14:creationId xmlns:p14="http://schemas.microsoft.com/office/powerpoint/2010/main" val="2011616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37767-B706-794E-9366-C814C0299D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E95707-CC42-964E-A3A2-82442D66B0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FC2F08-9108-0146-ACBB-5BADDF77F001}"/>
              </a:ext>
            </a:extLst>
          </p:cNvPr>
          <p:cNvSpPr>
            <a:spLocks noGrp="1"/>
          </p:cNvSpPr>
          <p:nvPr>
            <p:ph type="dt" sz="half" idx="10"/>
          </p:nvPr>
        </p:nvSpPr>
        <p:spPr/>
        <p:txBody>
          <a:bodyPr/>
          <a:lstStyle/>
          <a:p>
            <a:fld id="{6D0C3F57-5EE5-8C4A-A8A8-5F3AB1A98D51}" type="datetimeFigureOut">
              <a:rPr lang="en-GB" smtClean="0"/>
              <a:t>05/11/2021</a:t>
            </a:fld>
            <a:endParaRPr lang="en-GB" dirty="0"/>
          </a:p>
        </p:txBody>
      </p:sp>
      <p:sp>
        <p:nvSpPr>
          <p:cNvPr id="5" name="Footer Placeholder 4">
            <a:extLst>
              <a:ext uri="{FF2B5EF4-FFF2-40B4-BE49-F238E27FC236}">
                <a16:creationId xmlns:a16="http://schemas.microsoft.com/office/drawing/2014/main" id="{EFDEAB5E-E69F-D949-9D82-4B7D1FD5BB8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FFDF73E-30C8-5945-A020-B13CD178CCFF}"/>
              </a:ext>
            </a:extLst>
          </p:cNvPr>
          <p:cNvSpPr>
            <a:spLocks noGrp="1"/>
          </p:cNvSpPr>
          <p:nvPr>
            <p:ph type="sldNum" sz="quarter" idx="12"/>
          </p:nvPr>
        </p:nvSpPr>
        <p:spPr/>
        <p:txBody>
          <a:bodyPr/>
          <a:lstStyle/>
          <a:p>
            <a:fld id="{68CF1735-81CA-3944-A3BA-76927A2EB2FF}" type="slidenum">
              <a:rPr lang="en-GB" smtClean="0"/>
              <a:t>‹#›</a:t>
            </a:fld>
            <a:endParaRPr lang="en-GB" dirty="0"/>
          </a:p>
        </p:txBody>
      </p:sp>
    </p:spTree>
    <p:extLst>
      <p:ext uri="{BB962C8B-B14F-4D97-AF65-F5344CB8AC3E}">
        <p14:creationId xmlns:p14="http://schemas.microsoft.com/office/powerpoint/2010/main" val="2387899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22DA23-07FD-8647-9C11-DF0083177F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F3F62B-30AB-DF4D-8D15-6615C07528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55BA25-0238-9B4F-A3E3-CF2A2CB5C7C2}"/>
              </a:ext>
            </a:extLst>
          </p:cNvPr>
          <p:cNvSpPr>
            <a:spLocks noGrp="1"/>
          </p:cNvSpPr>
          <p:nvPr>
            <p:ph type="dt" sz="half" idx="10"/>
          </p:nvPr>
        </p:nvSpPr>
        <p:spPr/>
        <p:txBody>
          <a:bodyPr/>
          <a:lstStyle/>
          <a:p>
            <a:fld id="{6D0C3F57-5EE5-8C4A-A8A8-5F3AB1A98D51}" type="datetimeFigureOut">
              <a:rPr lang="en-GB" smtClean="0"/>
              <a:t>05/11/2021</a:t>
            </a:fld>
            <a:endParaRPr lang="en-GB" dirty="0"/>
          </a:p>
        </p:txBody>
      </p:sp>
      <p:sp>
        <p:nvSpPr>
          <p:cNvPr id="5" name="Footer Placeholder 4">
            <a:extLst>
              <a:ext uri="{FF2B5EF4-FFF2-40B4-BE49-F238E27FC236}">
                <a16:creationId xmlns:a16="http://schemas.microsoft.com/office/drawing/2014/main" id="{CA5B8056-2390-8147-A00C-84F8AEDA4E8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60726A9-9C9D-6F4D-B154-41F3E16840BB}"/>
              </a:ext>
            </a:extLst>
          </p:cNvPr>
          <p:cNvSpPr>
            <a:spLocks noGrp="1"/>
          </p:cNvSpPr>
          <p:nvPr>
            <p:ph type="sldNum" sz="quarter" idx="12"/>
          </p:nvPr>
        </p:nvSpPr>
        <p:spPr/>
        <p:txBody>
          <a:bodyPr/>
          <a:lstStyle/>
          <a:p>
            <a:fld id="{68CF1735-81CA-3944-A3BA-76927A2EB2FF}" type="slidenum">
              <a:rPr lang="en-GB" smtClean="0"/>
              <a:t>‹#›</a:t>
            </a:fld>
            <a:endParaRPr lang="en-GB" dirty="0"/>
          </a:p>
        </p:txBody>
      </p:sp>
    </p:spTree>
    <p:extLst>
      <p:ext uri="{BB962C8B-B14F-4D97-AF65-F5344CB8AC3E}">
        <p14:creationId xmlns:p14="http://schemas.microsoft.com/office/powerpoint/2010/main" val="4209393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D390E-4792-2347-B9D3-1EFC5F1EA5E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1374DA8-F34E-F74E-839A-044E155666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50CC580-49AF-1E46-9C1C-D54D2BCEFAF5}"/>
              </a:ext>
            </a:extLst>
          </p:cNvPr>
          <p:cNvSpPr>
            <a:spLocks noGrp="1"/>
          </p:cNvSpPr>
          <p:nvPr>
            <p:ph type="dt" sz="half" idx="10"/>
          </p:nvPr>
        </p:nvSpPr>
        <p:spPr/>
        <p:txBody>
          <a:bodyPr/>
          <a:lstStyle/>
          <a:p>
            <a:fld id="{54AB05A2-695F-0343-914C-E5B319F9B9C6}" type="datetimeFigureOut">
              <a:rPr lang="en-US" smtClean="0"/>
              <a:t>11/5/21</a:t>
            </a:fld>
            <a:endParaRPr lang="en-US" dirty="0"/>
          </a:p>
        </p:txBody>
      </p:sp>
      <p:sp>
        <p:nvSpPr>
          <p:cNvPr id="5" name="Footer Placeholder 4">
            <a:extLst>
              <a:ext uri="{FF2B5EF4-FFF2-40B4-BE49-F238E27FC236}">
                <a16:creationId xmlns:a16="http://schemas.microsoft.com/office/drawing/2014/main" id="{387FE2AC-5779-5A4B-AE5B-AC7BF3F9E5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8DD209-258E-1848-9116-4734B41C9DA4}"/>
              </a:ext>
            </a:extLst>
          </p:cNvPr>
          <p:cNvSpPr>
            <a:spLocks noGrp="1"/>
          </p:cNvSpPr>
          <p:nvPr>
            <p:ph type="sldNum" sz="quarter" idx="12"/>
          </p:nvPr>
        </p:nvSpPr>
        <p:spPr/>
        <p:txBody>
          <a:bodyPr/>
          <a:lstStyle/>
          <a:p>
            <a:fld id="{22D9AFFC-2E4C-4341-AE0B-50EA0A95D817}" type="slidenum">
              <a:rPr lang="en-US" smtClean="0"/>
              <a:t>‹#›</a:t>
            </a:fld>
            <a:endParaRPr lang="en-US" dirty="0"/>
          </a:p>
        </p:txBody>
      </p:sp>
    </p:spTree>
    <p:extLst>
      <p:ext uri="{BB962C8B-B14F-4D97-AF65-F5344CB8AC3E}">
        <p14:creationId xmlns:p14="http://schemas.microsoft.com/office/powerpoint/2010/main" val="2073710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009D4-3F4F-A040-9A09-086A812566C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0B2907A-2195-BE4B-B11A-60BDECDE8C9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30D36FE-571E-1A4C-8B0B-D34ACFE37FDE}"/>
              </a:ext>
            </a:extLst>
          </p:cNvPr>
          <p:cNvSpPr>
            <a:spLocks noGrp="1"/>
          </p:cNvSpPr>
          <p:nvPr>
            <p:ph type="dt" sz="half" idx="10"/>
          </p:nvPr>
        </p:nvSpPr>
        <p:spPr/>
        <p:txBody>
          <a:bodyPr/>
          <a:lstStyle/>
          <a:p>
            <a:fld id="{54AB05A2-695F-0343-914C-E5B319F9B9C6}" type="datetimeFigureOut">
              <a:rPr lang="en-US" smtClean="0"/>
              <a:t>11/5/21</a:t>
            </a:fld>
            <a:endParaRPr lang="en-US" dirty="0"/>
          </a:p>
        </p:txBody>
      </p:sp>
      <p:sp>
        <p:nvSpPr>
          <p:cNvPr id="5" name="Footer Placeholder 4">
            <a:extLst>
              <a:ext uri="{FF2B5EF4-FFF2-40B4-BE49-F238E27FC236}">
                <a16:creationId xmlns:a16="http://schemas.microsoft.com/office/drawing/2014/main" id="{626B9769-456B-B441-A650-35054E4BE0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F51AC9-34C7-8841-A2CD-277B1164568C}"/>
              </a:ext>
            </a:extLst>
          </p:cNvPr>
          <p:cNvSpPr>
            <a:spLocks noGrp="1"/>
          </p:cNvSpPr>
          <p:nvPr>
            <p:ph type="sldNum" sz="quarter" idx="12"/>
          </p:nvPr>
        </p:nvSpPr>
        <p:spPr/>
        <p:txBody>
          <a:bodyPr/>
          <a:lstStyle/>
          <a:p>
            <a:fld id="{22D9AFFC-2E4C-4341-AE0B-50EA0A95D817}" type="slidenum">
              <a:rPr lang="en-US" smtClean="0"/>
              <a:t>‹#›</a:t>
            </a:fld>
            <a:endParaRPr lang="en-US" dirty="0"/>
          </a:p>
        </p:txBody>
      </p:sp>
    </p:spTree>
    <p:extLst>
      <p:ext uri="{BB962C8B-B14F-4D97-AF65-F5344CB8AC3E}">
        <p14:creationId xmlns:p14="http://schemas.microsoft.com/office/powerpoint/2010/main" val="1171093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D8109-D73A-2E4F-A46F-2D00C0C5EE0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31CE3A8-CFE2-AD47-B021-65E8E6B2B3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1ECF255-6B73-D749-8546-1297AFD9238D}"/>
              </a:ext>
            </a:extLst>
          </p:cNvPr>
          <p:cNvSpPr>
            <a:spLocks noGrp="1"/>
          </p:cNvSpPr>
          <p:nvPr>
            <p:ph type="dt" sz="half" idx="10"/>
          </p:nvPr>
        </p:nvSpPr>
        <p:spPr/>
        <p:txBody>
          <a:bodyPr/>
          <a:lstStyle/>
          <a:p>
            <a:fld id="{54AB05A2-695F-0343-914C-E5B319F9B9C6}" type="datetimeFigureOut">
              <a:rPr lang="en-US" smtClean="0"/>
              <a:t>11/5/21</a:t>
            </a:fld>
            <a:endParaRPr lang="en-US" dirty="0"/>
          </a:p>
        </p:txBody>
      </p:sp>
      <p:sp>
        <p:nvSpPr>
          <p:cNvPr id="5" name="Footer Placeholder 4">
            <a:extLst>
              <a:ext uri="{FF2B5EF4-FFF2-40B4-BE49-F238E27FC236}">
                <a16:creationId xmlns:a16="http://schemas.microsoft.com/office/drawing/2014/main" id="{F6A2ACDE-A693-2C48-93B7-B0469838AF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B6CC8E-F79F-3F41-BAB5-73FB8AAE6BAC}"/>
              </a:ext>
            </a:extLst>
          </p:cNvPr>
          <p:cNvSpPr>
            <a:spLocks noGrp="1"/>
          </p:cNvSpPr>
          <p:nvPr>
            <p:ph type="sldNum" sz="quarter" idx="12"/>
          </p:nvPr>
        </p:nvSpPr>
        <p:spPr/>
        <p:txBody>
          <a:bodyPr/>
          <a:lstStyle/>
          <a:p>
            <a:fld id="{22D9AFFC-2E4C-4341-AE0B-50EA0A95D817}" type="slidenum">
              <a:rPr lang="en-US" smtClean="0"/>
              <a:t>‹#›</a:t>
            </a:fld>
            <a:endParaRPr lang="en-US" dirty="0"/>
          </a:p>
        </p:txBody>
      </p:sp>
    </p:spTree>
    <p:extLst>
      <p:ext uri="{BB962C8B-B14F-4D97-AF65-F5344CB8AC3E}">
        <p14:creationId xmlns:p14="http://schemas.microsoft.com/office/powerpoint/2010/main" val="1280176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C2B5-BEC0-2F4E-811E-530095B9352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C3C8A7F-8E83-C44C-8D5F-A55DD25A8E5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DBC073A-A8B4-EB4B-9F02-1315F756FB3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EC2753-76E5-7144-A515-34A2B0FF8301}"/>
              </a:ext>
            </a:extLst>
          </p:cNvPr>
          <p:cNvSpPr>
            <a:spLocks noGrp="1"/>
          </p:cNvSpPr>
          <p:nvPr>
            <p:ph type="dt" sz="half" idx="10"/>
          </p:nvPr>
        </p:nvSpPr>
        <p:spPr/>
        <p:txBody>
          <a:bodyPr/>
          <a:lstStyle/>
          <a:p>
            <a:fld id="{54AB05A2-695F-0343-914C-E5B319F9B9C6}" type="datetimeFigureOut">
              <a:rPr lang="en-US" smtClean="0"/>
              <a:t>11/5/21</a:t>
            </a:fld>
            <a:endParaRPr lang="en-US" dirty="0"/>
          </a:p>
        </p:txBody>
      </p:sp>
      <p:sp>
        <p:nvSpPr>
          <p:cNvPr id="6" name="Footer Placeholder 5">
            <a:extLst>
              <a:ext uri="{FF2B5EF4-FFF2-40B4-BE49-F238E27FC236}">
                <a16:creationId xmlns:a16="http://schemas.microsoft.com/office/drawing/2014/main" id="{48B0D65C-3E13-2C4D-80D6-CD4C0E0625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A625C8-4086-304D-BA22-168393089347}"/>
              </a:ext>
            </a:extLst>
          </p:cNvPr>
          <p:cNvSpPr>
            <a:spLocks noGrp="1"/>
          </p:cNvSpPr>
          <p:nvPr>
            <p:ph type="sldNum" sz="quarter" idx="12"/>
          </p:nvPr>
        </p:nvSpPr>
        <p:spPr/>
        <p:txBody>
          <a:bodyPr/>
          <a:lstStyle/>
          <a:p>
            <a:fld id="{22D9AFFC-2E4C-4341-AE0B-50EA0A95D817}" type="slidenum">
              <a:rPr lang="en-US" smtClean="0"/>
              <a:t>‹#›</a:t>
            </a:fld>
            <a:endParaRPr lang="en-US" dirty="0"/>
          </a:p>
        </p:txBody>
      </p:sp>
    </p:spTree>
    <p:extLst>
      <p:ext uri="{BB962C8B-B14F-4D97-AF65-F5344CB8AC3E}">
        <p14:creationId xmlns:p14="http://schemas.microsoft.com/office/powerpoint/2010/main" val="2096138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00389-7255-404C-A31B-F08336CD20D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B5B4684-F8DF-614C-BCBE-4B5326F0CF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2353F70-5648-7544-8558-26BE00021C1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2345D2E-FDA3-364D-A9DD-73D8AEA0BB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EC51E84-E927-694D-94D5-24B18481976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B7C6D88-FEBD-3D43-9C34-20F2D1C74FB1}"/>
              </a:ext>
            </a:extLst>
          </p:cNvPr>
          <p:cNvSpPr>
            <a:spLocks noGrp="1"/>
          </p:cNvSpPr>
          <p:nvPr>
            <p:ph type="dt" sz="half" idx="10"/>
          </p:nvPr>
        </p:nvSpPr>
        <p:spPr/>
        <p:txBody>
          <a:bodyPr/>
          <a:lstStyle/>
          <a:p>
            <a:fld id="{54AB05A2-695F-0343-914C-E5B319F9B9C6}" type="datetimeFigureOut">
              <a:rPr lang="en-US" smtClean="0"/>
              <a:t>11/5/21</a:t>
            </a:fld>
            <a:endParaRPr lang="en-US" dirty="0"/>
          </a:p>
        </p:txBody>
      </p:sp>
      <p:sp>
        <p:nvSpPr>
          <p:cNvPr id="8" name="Footer Placeholder 7">
            <a:extLst>
              <a:ext uri="{FF2B5EF4-FFF2-40B4-BE49-F238E27FC236}">
                <a16:creationId xmlns:a16="http://schemas.microsoft.com/office/drawing/2014/main" id="{E70989A2-C294-2B4A-A095-C1E6E96EE24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936EB51-8EE4-CB40-96F5-CD54CC0AC88A}"/>
              </a:ext>
            </a:extLst>
          </p:cNvPr>
          <p:cNvSpPr>
            <a:spLocks noGrp="1"/>
          </p:cNvSpPr>
          <p:nvPr>
            <p:ph type="sldNum" sz="quarter" idx="12"/>
          </p:nvPr>
        </p:nvSpPr>
        <p:spPr/>
        <p:txBody>
          <a:bodyPr/>
          <a:lstStyle/>
          <a:p>
            <a:fld id="{22D9AFFC-2E4C-4341-AE0B-50EA0A95D817}" type="slidenum">
              <a:rPr lang="en-US" smtClean="0"/>
              <a:t>‹#›</a:t>
            </a:fld>
            <a:endParaRPr lang="en-US" dirty="0"/>
          </a:p>
        </p:txBody>
      </p:sp>
    </p:spTree>
    <p:extLst>
      <p:ext uri="{BB962C8B-B14F-4D97-AF65-F5344CB8AC3E}">
        <p14:creationId xmlns:p14="http://schemas.microsoft.com/office/powerpoint/2010/main" val="2637027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C0B3D-591E-9845-B1D2-BC0D42E6B2A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57FCC53-5205-6844-8EA8-4B1EB606D546}"/>
              </a:ext>
            </a:extLst>
          </p:cNvPr>
          <p:cNvSpPr>
            <a:spLocks noGrp="1"/>
          </p:cNvSpPr>
          <p:nvPr>
            <p:ph type="dt" sz="half" idx="10"/>
          </p:nvPr>
        </p:nvSpPr>
        <p:spPr/>
        <p:txBody>
          <a:bodyPr/>
          <a:lstStyle/>
          <a:p>
            <a:fld id="{54AB05A2-695F-0343-914C-E5B319F9B9C6}" type="datetimeFigureOut">
              <a:rPr lang="en-US" smtClean="0"/>
              <a:t>11/5/21</a:t>
            </a:fld>
            <a:endParaRPr lang="en-US" dirty="0"/>
          </a:p>
        </p:txBody>
      </p:sp>
      <p:sp>
        <p:nvSpPr>
          <p:cNvPr id="4" name="Footer Placeholder 3">
            <a:extLst>
              <a:ext uri="{FF2B5EF4-FFF2-40B4-BE49-F238E27FC236}">
                <a16:creationId xmlns:a16="http://schemas.microsoft.com/office/drawing/2014/main" id="{7BC9CBFC-7216-E443-9D8C-5E23D85455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4EBA371-09D2-D640-BC28-F07129D12CBD}"/>
              </a:ext>
            </a:extLst>
          </p:cNvPr>
          <p:cNvSpPr>
            <a:spLocks noGrp="1"/>
          </p:cNvSpPr>
          <p:nvPr>
            <p:ph type="sldNum" sz="quarter" idx="12"/>
          </p:nvPr>
        </p:nvSpPr>
        <p:spPr/>
        <p:txBody>
          <a:bodyPr/>
          <a:lstStyle/>
          <a:p>
            <a:fld id="{22D9AFFC-2E4C-4341-AE0B-50EA0A95D817}" type="slidenum">
              <a:rPr lang="en-US" smtClean="0"/>
              <a:t>‹#›</a:t>
            </a:fld>
            <a:endParaRPr lang="en-US" dirty="0"/>
          </a:p>
        </p:txBody>
      </p:sp>
    </p:spTree>
    <p:extLst>
      <p:ext uri="{BB962C8B-B14F-4D97-AF65-F5344CB8AC3E}">
        <p14:creationId xmlns:p14="http://schemas.microsoft.com/office/powerpoint/2010/main" val="2317692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19E552-D28C-E647-818E-A1CB9450EED8}"/>
              </a:ext>
            </a:extLst>
          </p:cNvPr>
          <p:cNvSpPr>
            <a:spLocks noGrp="1"/>
          </p:cNvSpPr>
          <p:nvPr>
            <p:ph type="dt" sz="half" idx="10"/>
          </p:nvPr>
        </p:nvSpPr>
        <p:spPr/>
        <p:txBody>
          <a:bodyPr/>
          <a:lstStyle/>
          <a:p>
            <a:fld id="{54AB05A2-695F-0343-914C-E5B319F9B9C6}" type="datetimeFigureOut">
              <a:rPr lang="en-US" smtClean="0"/>
              <a:t>11/5/21</a:t>
            </a:fld>
            <a:endParaRPr lang="en-US" dirty="0"/>
          </a:p>
        </p:txBody>
      </p:sp>
      <p:sp>
        <p:nvSpPr>
          <p:cNvPr id="3" name="Footer Placeholder 2">
            <a:extLst>
              <a:ext uri="{FF2B5EF4-FFF2-40B4-BE49-F238E27FC236}">
                <a16:creationId xmlns:a16="http://schemas.microsoft.com/office/drawing/2014/main" id="{302D9579-546F-4B4D-90C3-3128761B655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36AA7BB-39CC-434D-A253-F12115A728D5}"/>
              </a:ext>
            </a:extLst>
          </p:cNvPr>
          <p:cNvSpPr>
            <a:spLocks noGrp="1"/>
          </p:cNvSpPr>
          <p:nvPr>
            <p:ph type="sldNum" sz="quarter" idx="12"/>
          </p:nvPr>
        </p:nvSpPr>
        <p:spPr/>
        <p:txBody>
          <a:bodyPr/>
          <a:lstStyle/>
          <a:p>
            <a:fld id="{22D9AFFC-2E4C-4341-AE0B-50EA0A95D817}" type="slidenum">
              <a:rPr lang="en-US" smtClean="0"/>
              <a:t>‹#›</a:t>
            </a:fld>
            <a:endParaRPr lang="en-US" dirty="0"/>
          </a:p>
        </p:txBody>
      </p:sp>
    </p:spTree>
    <p:extLst>
      <p:ext uri="{BB962C8B-B14F-4D97-AF65-F5344CB8AC3E}">
        <p14:creationId xmlns:p14="http://schemas.microsoft.com/office/powerpoint/2010/main" val="4042629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10C29-0ED6-2441-9C45-F34D9C677F8A}"/>
              </a:ext>
            </a:extLst>
          </p:cNvPr>
          <p:cNvSpPr>
            <a:spLocks noGrp="1"/>
          </p:cNvSpPr>
          <p:nvPr>
            <p:ph type="title"/>
          </p:nvPr>
        </p:nvSpPr>
        <p:spPr>
          <a:xfrm>
            <a:off x="831850" y="1709738"/>
            <a:ext cx="10515600" cy="2852737"/>
          </a:xfrm>
          <a:prstGeom prst="rect">
            <a:avLst/>
          </a:prstGeom>
        </p:spPr>
        <p:txBody>
          <a:bodyPr anchor="b">
            <a:normAutofit/>
          </a:bodyPr>
          <a:lstStyle>
            <a:lvl1pPr>
              <a:defRPr sz="280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D197BE7-94B6-0049-9ECB-E0DE9306F74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592C337-1D08-0D4A-A567-670186D83F8B}"/>
              </a:ext>
            </a:extLst>
          </p:cNvPr>
          <p:cNvSpPr>
            <a:spLocks noGrp="1"/>
          </p:cNvSpPr>
          <p:nvPr>
            <p:ph type="dt" sz="half" idx="10"/>
          </p:nvPr>
        </p:nvSpPr>
        <p:spPr/>
        <p:txBody>
          <a:bodyPr/>
          <a:lstStyle/>
          <a:p>
            <a:fld id="{359A4DE7-73F2-AD45-A099-1D9E324EB618}" type="datetimeFigureOut">
              <a:rPr lang="en-US" smtClean="0"/>
              <a:t>11/5/21</a:t>
            </a:fld>
            <a:endParaRPr lang="en-US" dirty="0"/>
          </a:p>
        </p:txBody>
      </p:sp>
      <p:sp>
        <p:nvSpPr>
          <p:cNvPr id="5" name="Footer Placeholder 4">
            <a:extLst>
              <a:ext uri="{FF2B5EF4-FFF2-40B4-BE49-F238E27FC236}">
                <a16:creationId xmlns:a16="http://schemas.microsoft.com/office/drawing/2014/main" id="{2C38BC73-A65B-564D-9ED3-574B5D3890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44AD01-CFAA-284E-B98C-A8BFD62DED8D}"/>
              </a:ext>
            </a:extLst>
          </p:cNvPr>
          <p:cNvSpPr>
            <a:spLocks noGrp="1"/>
          </p:cNvSpPr>
          <p:nvPr>
            <p:ph type="sldNum" sz="quarter" idx="12"/>
          </p:nvPr>
        </p:nvSpPr>
        <p:spPr/>
        <p:txBody>
          <a:bodyPr/>
          <a:lstStyle/>
          <a:p>
            <a:fld id="{4633A748-5F41-2543-84B5-EF1557159EB6}" type="slidenum">
              <a:rPr lang="en-US" smtClean="0"/>
              <a:t>‹#›</a:t>
            </a:fld>
            <a:endParaRPr lang="en-US" dirty="0"/>
          </a:p>
        </p:txBody>
      </p:sp>
    </p:spTree>
    <p:extLst>
      <p:ext uri="{BB962C8B-B14F-4D97-AF65-F5344CB8AC3E}">
        <p14:creationId xmlns:p14="http://schemas.microsoft.com/office/powerpoint/2010/main" val="39420354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2FA4-D176-A24F-80D4-C831E4FEAB9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084C858-196A-4F43-AE58-994DC4FE5C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5C56254-D355-6549-90CD-D3E6C696C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5A4737-DC33-4248-AE30-997EE8CC0B3B}"/>
              </a:ext>
            </a:extLst>
          </p:cNvPr>
          <p:cNvSpPr>
            <a:spLocks noGrp="1"/>
          </p:cNvSpPr>
          <p:nvPr>
            <p:ph type="dt" sz="half" idx="10"/>
          </p:nvPr>
        </p:nvSpPr>
        <p:spPr/>
        <p:txBody>
          <a:bodyPr/>
          <a:lstStyle/>
          <a:p>
            <a:fld id="{54AB05A2-695F-0343-914C-E5B319F9B9C6}" type="datetimeFigureOut">
              <a:rPr lang="en-US" smtClean="0"/>
              <a:t>11/5/21</a:t>
            </a:fld>
            <a:endParaRPr lang="en-US" dirty="0"/>
          </a:p>
        </p:txBody>
      </p:sp>
      <p:sp>
        <p:nvSpPr>
          <p:cNvPr id="6" name="Footer Placeholder 5">
            <a:extLst>
              <a:ext uri="{FF2B5EF4-FFF2-40B4-BE49-F238E27FC236}">
                <a16:creationId xmlns:a16="http://schemas.microsoft.com/office/drawing/2014/main" id="{24A85407-BAB0-8942-B8FD-BBB21C492C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4C1AC3-B959-FB45-BF33-8830794186EE}"/>
              </a:ext>
            </a:extLst>
          </p:cNvPr>
          <p:cNvSpPr>
            <a:spLocks noGrp="1"/>
          </p:cNvSpPr>
          <p:nvPr>
            <p:ph type="sldNum" sz="quarter" idx="12"/>
          </p:nvPr>
        </p:nvSpPr>
        <p:spPr/>
        <p:txBody>
          <a:bodyPr/>
          <a:lstStyle/>
          <a:p>
            <a:fld id="{22D9AFFC-2E4C-4341-AE0B-50EA0A95D817}" type="slidenum">
              <a:rPr lang="en-US" smtClean="0"/>
              <a:t>‹#›</a:t>
            </a:fld>
            <a:endParaRPr lang="en-US" dirty="0"/>
          </a:p>
        </p:txBody>
      </p:sp>
    </p:spTree>
    <p:extLst>
      <p:ext uri="{BB962C8B-B14F-4D97-AF65-F5344CB8AC3E}">
        <p14:creationId xmlns:p14="http://schemas.microsoft.com/office/powerpoint/2010/main" val="13987305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2B9DB-7E3C-9141-83AC-A9E1628EABE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58A1461-912A-7949-A88B-28E111818A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F02FDEC-D89A-EE43-99DC-404FD70658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31B12F-D4DB-564D-A5A1-89704EAEC597}"/>
              </a:ext>
            </a:extLst>
          </p:cNvPr>
          <p:cNvSpPr>
            <a:spLocks noGrp="1"/>
          </p:cNvSpPr>
          <p:nvPr>
            <p:ph type="dt" sz="half" idx="10"/>
          </p:nvPr>
        </p:nvSpPr>
        <p:spPr/>
        <p:txBody>
          <a:bodyPr/>
          <a:lstStyle/>
          <a:p>
            <a:fld id="{54AB05A2-695F-0343-914C-E5B319F9B9C6}" type="datetimeFigureOut">
              <a:rPr lang="en-US" smtClean="0"/>
              <a:t>11/5/21</a:t>
            </a:fld>
            <a:endParaRPr lang="en-US" dirty="0"/>
          </a:p>
        </p:txBody>
      </p:sp>
      <p:sp>
        <p:nvSpPr>
          <p:cNvPr id="6" name="Footer Placeholder 5">
            <a:extLst>
              <a:ext uri="{FF2B5EF4-FFF2-40B4-BE49-F238E27FC236}">
                <a16:creationId xmlns:a16="http://schemas.microsoft.com/office/drawing/2014/main" id="{03732562-F80A-9247-8D71-F309507103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B5B28B-E6E6-A648-A296-1FAD12E84839}"/>
              </a:ext>
            </a:extLst>
          </p:cNvPr>
          <p:cNvSpPr>
            <a:spLocks noGrp="1"/>
          </p:cNvSpPr>
          <p:nvPr>
            <p:ph type="sldNum" sz="quarter" idx="12"/>
          </p:nvPr>
        </p:nvSpPr>
        <p:spPr/>
        <p:txBody>
          <a:bodyPr/>
          <a:lstStyle/>
          <a:p>
            <a:fld id="{22D9AFFC-2E4C-4341-AE0B-50EA0A95D817}" type="slidenum">
              <a:rPr lang="en-US" smtClean="0"/>
              <a:t>‹#›</a:t>
            </a:fld>
            <a:endParaRPr lang="en-US" dirty="0"/>
          </a:p>
        </p:txBody>
      </p:sp>
    </p:spTree>
    <p:extLst>
      <p:ext uri="{BB962C8B-B14F-4D97-AF65-F5344CB8AC3E}">
        <p14:creationId xmlns:p14="http://schemas.microsoft.com/office/powerpoint/2010/main" val="585146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DD938-F27E-1F4B-B105-0D4DAB56A6B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CA2E6D0-11BB-2949-9687-A2568552320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C67D8AD-9668-0B40-8293-917EC18C6A17}"/>
              </a:ext>
            </a:extLst>
          </p:cNvPr>
          <p:cNvSpPr>
            <a:spLocks noGrp="1"/>
          </p:cNvSpPr>
          <p:nvPr>
            <p:ph type="dt" sz="half" idx="10"/>
          </p:nvPr>
        </p:nvSpPr>
        <p:spPr/>
        <p:txBody>
          <a:bodyPr/>
          <a:lstStyle/>
          <a:p>
            <a:fld id="{54AB05A2-695F-0343-914C-E5B319F9B9C6}" type="datetimeFigureOut">
              <a:rPr lang="en-US" smtClean="0"/>
              <a:t>11/5/21</a:t>
            </a:fld>
            <a:endParaRPr lang="en-US" dirty="0"/>
          </a:p>
        </p:txBody>
      </p:sp>
      <p:sp>
        <p:nvSpPr>
          <p:cNvPr id="5" name="Footer Placeholder 4">
            <a:extLst>
              <a:ext uri="{FF2B5EF4-FFF2-40B4-BE49-F238E27FC236}">
                <a16:creationId xmlns:a16="http://schemas.microsoft.com/office/drawing/2014/main" id="{773B4311-A38C-A74E-A808-7E9EAE3145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D8AEA0-2A4E-284E-A20C-91505730DE09}"/>
              </a:ext>
            </a:extLst>
          </p:cNvPr>
          <p:cNvSpPr>
            <a:spLocks noGrp="1"/>
          </p:cNvSpPr>
          <p:nvPr>
            <p:ph type="sldNum" sz="quarter" idx="12"/>
          </p:nvPr>
        </p:nvSpPr>
        <p:spPr/>
        <p:txBody>
          <a:bodyPr/>
          <a:lstStyle/>
          <a:p>
            <a:fld id="{22D9AFFC-2E4C-4341-AE0B-50EA0A95D817}" type="slidenum">
              <a:rPr lang="en-US" smtClean="0"/>
              <a:t>‹#›</a:t>
            </a:fld>
            <a:endParaRPr lang="en-US" dirty="0"/>
          </a:p>
        </p:txBody>
      </p:sp>
    </p:spTree>
    <p:extLst>
      <p:ext uri="{BB962C8B-B14F-4D97-AF65-F5344CB8AC3E}">
        <p14:creationId xmlns:p14="http://schemas.microsoft.com/office/powerpoint/2010/main" val="3289022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B69806-1774-0E4B-920A-8ACEFF7FDA7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87FDE9E-868E-7C47-97E6-2E8180DF96C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7C7CC5-6430-E14E-9BD9-2CBDCD12C227}"/>
              </a:ext>
            </a:extLst>
          </p:cNvPr>
          <p:cNvSpPr>
            <a:spLocks noGrp="1"/>
          </p:cNvSpPr>
          <p:nvPr>
            <p:ph type="dt" sz="half" idx="10"/>
          </p:nvPr>
        </p:nvSpPr>
        <p:spPr/>
        <p:txBody>
          <a:bodyPr/>
          <a:lstStyle/>
          <a:p>
            <a:fld id="{54AB05A2-695F-0343-914C-E5B319F9B9C6}" type="datetimeFigureOut">
              <a:rPr lang="en-US" smtClean="0"/>
              <a:t>11/5/21</a:t>
            </a:fld>
            <a:endParaRPr lang="en-US" dirty="0"/>
          </a:p>
        </p:txBody>
      </p:sp>
      <p:sp>
        <p:nvSpPr>
          <p:cNvPr id="5" name="Footer Placeholder 4">
            <a:extLst>
              <a:ext uri="{FF2B5EF4-FFF2-40B4-BE49-F238E27FC236}">
                <a16:creationId xmlns:a16="http://schemas.microsoft.com/office/drawing/2014/main" id="{5C351C00-4662-4B4B-8B73-85480FA977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636540-F315-D147-A206-5BF34B5D0F47}"/>
              </a:ext>
            </a:extLst>
          </p:cNvPr>
          <p:cNvSpPr>
            <a:spLocks noGrp="1"/>
          </p:cNvSpPr>
          <p:nvPr>
            <p:ph type="sldNum" sz="quarter" idx="12"/>
          </p:nvPr>
        </p:nvSpPr>
        <p:spPr/>
        <p:txBody>
          <a:bodyPr/>
          <a:lstStyle/>
          <a:p>
            <a:fld id="{22D9AFFC-2E4C-4341-AE0B-50EA0A95D817}" type="slidenum">
              <a:rPr lang="en-US" smtClean="0"/>
              <a:t>‹#›</a:t>
            </a:fld>
            <a:endParaRPr lang="en-US" dirty="0"/>
          </a:p>
        </p:txBody>
      </p:sp>
    </p:spTree>
    <p:extLst>
      <p:ext uri="{BB962C8B-B14F-4D97-AF65-F5344CB8AC3E}">
        <p14:creationId xmlns:p14="http://schemas.microsoft.com/office/powerpoint/2010/main" val="2737197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7CDF-67B2-B042-BCAE-F8295B5A56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958E4E4-3BB3-214E-8E6E-CBF309C62FC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E687BA8-9464-D44A-9435-068EBF61007E}"/>
              </a:ext>
            </a:extLst>
          </p:cNvPr>
          <p:cNvSpPr>
            <a:spLocks noGrp="1"/>
          </p:cNvSpPr>
          <p:nvPr>
            <p:ph type="dt" sz="half" idx="10"/>
          </p:nvPr>
        </p:nvSpPr>
        <p:spPr/>
        <p:txBody>
          <a:bodyPr/>
          <a:lstStyle/>
          <a:p>
            <a:fld id="{DC18718C-6AC4-9C4A-AB56-307418268778}" type="datetimeFigureOut">
              <a:rPr lang="en-US" smtClean="0"/>
              <a:t>11/5/21</a:t>
            </a:fld>
            <a:endParaRPr lang="en-US" dirty="0"/>
          </a:p>
        </p:txBody>
      </p:sp>
      <p:sp>
        <p:nvSpPr>
          <p:cNvPr id="5" name="Footer Placeholder 4">
            <a:extLst>
              <a:ext uri="{FF2B5EF4-FFF2-40B4-BE49-F238E27FC236}">
                <a16:creationId xmlns:a16="http://schemas.microsoft.com/office/drawing/2014/main" id="{9FF8F6EE-F965-7D4E-B09D-A462F14F6A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681CBD-DC2F-8044-A2CA-3C99C7EE0FA4}"/>
              </a:ext>
            </a:extLst>
          </p:cNvPr>
          <p:cNvSpPr>
            <a:spLocks noGrp="1"/>
          </p:cNvSpPr>
          <p:nvPr>
            <p:ph type="sldNum" sz="quarter" idx="12"/>
          </p:nvPr>
        </p:nvSpPr>
        <p:spPr/>
        <p:txBody>
          <a:bodyPr/>
          <a:lstStyle/>
          <a:p>
            <a:fld id="{45872EAC-299D-6D4A-AE6A-AC107B2A6950}" type="slidenum">
              <a:rPr lang="en-US" smtClean="0"/>
              <a:t>‹#›</a:t>
            </a:fld>
            <a:endParaRPr lang="en-US" dirty="0"/>
          </a:p>
        </p:txBody>
      </p:sp>
    </p:spTree>
    <p:extLst>
      <p:ext uri="{BB962C8B-B14F-4D97-AF65-F5344CB8AC3E}">
        <p14:creationId xmlns:p14="http://schemas.microsoft.com/office/powerpoint/2010/main" val="41127504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3F4A7-92B3-2149-98EA-3A86A583F97D}"/>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95414A2-D66A-5D45-994A-D1BEBD360584}"/>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7E5B0F6-7700-0B48-9DDE-3585A6BD1A43}"/>
              </a:ext>
            </a:extLst>
          </p:cNvPr>
          <p:cNvSpPr>
            <a:spLocks noGrp="1"/>
          </p:cNvSpPr>
          <p:nvPr>
            <p:ph type="dt" sz="half" idx="10"/>
          </p:nvPr>
        </p:nvSpPr>
        <p:spPr/>
        <p:txBody>
          <a:bodyPr/>
          <a:lstStyle/>
          <a:p>
            <a:fld id="{DC18718C-6AC4-9C4A-AB56-307418268778}" type="datetimeFigureOut">
              <a:rPr lang="en-US" smtClean="0"/>
              <a:t>11/5/21</a:t>
            </a:fld>
            <a:endParaRPr lang="en-US" dirty="0"/>
          </a:p>
        </p:txBody>
      </p:sp>
      <p:sp>
        <p:nvSpPr>
          <p:cNvPr id="5" name="Footer Placeholder 4">
            <a:extLst>
              <a:ext uri="{FF2B5EF4-FFF2-40B4-BE49-F238E27FC236}">
                <a16:creationId xmlns:a16="http://schemas.microsoft.com/office/drawing/2014/main" id="{36E634CE-4EE6-1C40-8CFD-467F8D460A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685D8-CECD-7142-B1CF-0E68F9C9E3BC}"/>
              </a:ext>
            </a:extLst>
          </p:cNvPr>
          <p:cNvSpPr>
            <a:spLocks noGrp="1"/>
          </p:cNvSpPr>
          <p:nvPr>
            <p:ph type="sldNum" sz="quarter" idx="12"/>
          </p:nvPr>
        </p:nvSpPr>
        <p:spPr/>
        <p:txBody>
          <a:bodyPr/>
          <a:lstStyle/>
          <a:p>
            <a:fld id="{45872EAC-299D-6D4A-AE6A-AC107B2A6950}" type="slidenum">
              <a:rPr lang="en-US" smtClean="0"/>
              <a:t>‹#›</a:t>
            </a:fld>
            <a:endParaRPr lang="en-US" dirty="0"/>
          </a:p>
        </p:txBody>
      </p:sp>
    </p:spTree>
    <p:extLst>
      <p:ext uri="{BB962C8B-B14F-4D97-AF65-F5344CB8AC3E}">
        <p14:creationId xmlns:p14="http://schemas.microsoft.com/office/powerpoint/2010/main" val="3963503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84BEB-7008-324E-8F29-2FF5F0543FD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A4FACFA-FDD2-7D4C-8515-5233250B417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C706220-E52D-D844-B4EA-B0930C1F454A}"/>
              </a:ext>
            </a:extLst>
          </p:cNvPr>
          <p:cNvSpPr>
            <a:spLocks noGrp="1"/>
          </p:cNvSpPr>
          <p:nvPr>
            <p:ph type="dt" sz="half" idx="10"/>
          </p:nvPr>
        </p:nvSpPr>
        <p:spPr/>
        <p:txBody>
          <a:bodyPr/>
          <a:lstStyle/>
          <a:p>
            <a:fld id="{DC18718C-6AC4-9C4A-AB56-307418268778}" type="datetimeFigureOut">
              <a:rPr lang="en-US" smtClean="0"/>
              <a:t>11/5/21</a:t>
            </a:fld>
            <a:endParaRPr lang="en-US" dirty="0"/>
          </a:p>
        </p:txBody>
      </p:sp>
      <p:sp>
        <p:nvSpPr>
          <p:cNvPr id="5" name="Footer Placeholder 4">
            <a:extLst>
              <a:ext uri="{FF2B5EF4-FFF2-40B4-BE49-F238E27FC236}">
                <a16:creationId xmlns:a16="http://schemas.microsoft.com/office/drawing/2014/main" id="{108C4279-B5F0-4244-AF94-AB1B40B6BC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9F6DCB-49AE-DE40-8675-5BD3C0567CF1}"/>
              </a:ext>
            </a:extLst>
          </p:cNvPr>
          <p:cNvSpPr>
            <a:spLocks noGrp="1"/>
          </p:cNvSpPr>
          <p:nvPr>
            <p:ph type="sldNum" sz="quarter" idx="12"/>
          </p:nvPr>
        </p:nvSpPr>
        <p:spPr/>
        <p:txBody>
          <a:bodyPr/>
          <a:lstStyle/>
          <a:p>
            <a:fld id="{45872EAC-299D-6D4A-AE6A-AC107B2A6950}" type="slidenum">
              <a:rPr lang="en-US" smtClean="0"/>
              <a:t>‹#›</a:t>
            </a:fld>
            <a:endParaRPr lang="en-US" dirty="0"/>
          </a:p>
        </p:txBody>
      </p:sp>
    </p:spTree>
    <p:extLst>
      <p:ext uri="{BB962C8B-B14F-4D97-AF65-F5344CB8AC3E}">
        <p14:creationId xmlns:p14="http://schemas.microsoft.com/office/powerpoint/2010/main" val="3444059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AAA8-7FC8-AA4D-8FF4-30A873A13CE1}"/>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2EA20DA-6493-AA48-A510-548576B96DBA}"/>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004A0C3-A175-084D-87AB-2FF0A10C020D}"/>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F96579D-591C-FF44-B8F3-D5804AB24289}"/>
              </a:ext>
            </a:extLst>
          </p:cNvPr>
          <p:cNvSpPr>
            <a:spLocks noGrp="1"/>
          </p:cNvSpPr>
          <p:nvPr>
            <p:ph type="dt" sz="half" idx="10"/>
          </p:nvPr>
        </p:nvSpPr>
        <p:spPr/>
        <p:txBody>
          <a:bodyPr/>
          <a:lstStyle/>
          <a:p>
            <a:fld id="{DC18718C-6AC4-9C4A-AB56-307418268778}" type="datetimeFigureOut">
              <a:rPr lang="en-US" smtClean="0"/>
              <a:t>11/5/21</a:t>
            </a:fld>
            <a:endParaRPr lang="en-US" dirty="0"/>
          </a:p>
        </p:txBody>
      </p:sp>
      <p:sp>
        <p:nvSpPr>
          <p:cNvPr id="6" name="Footer Placeholder 5">
            <a:extLst>
              <a:ext uri="{FF2B5EF4-FFF2-40B4-BE49-F238E27FC236}">
                <a16:creationId xmlns:a16="http://schemas.microsoft.com/office/drawing/2014/main" id="{9D49754F-753D-8F49-9817-8A800A14B8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52731B-8163-DE4E-B026-772EE18BAFE6}"/>
              </a:ext>
            </a:extLst>
          </p:cNvPr>
          <p:cNvSpPr>
            <a:spLocks noGrp="1"/>
          </p:cNvSpPr>
          <p:nvPr>
            <p:ph type="sldNum" sz="quarter" idx="12"/>
          </p:nvPr>
        </p:nvSpPr>
        <p:spPr/>
        <p:txBody>
          <a:bodyPr/>
          <a:lstStyle/>
          <a:p>
            <a:fld id="{45872EAC-299D-6D4A-AE6A-AC107B2A6950}" type="slidenum">
              <a:rPr lang="en-US" smtClean="0"/>
              <a:t>‹#›</a:t>
            </a:fld>
            <a:endParaRPr lang="en-US" dirty="0"/>
          </a:p>
        </p:txBody>
      </p:sp>
    </p:spTree>
    <p:extLst>
      <p:ext uri="{BB962C8B-B14F-4D97-AF65-F5344CB8AC3E}">
        <p14:creationId xmlns:p14="http://schemas.microsoft.com/office/powerpoint/2010/main" val="1595915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3A9FE-42B9-764A-B017-6FF80C54177E}"/>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233F5E3-326E-7E4F-BF2A-61170813B9E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C681CFD-647B-514D-99BA-2A754A08CD59}"/>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9C623BC-ABEE-D041-A4B8-4919755D03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A3AA495-349D-A844-955E-1CAE6859D14A}"/>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66E8C91-78F0-9148-A8F0-F6E2C576E3E0}"/>
              </a:ext>
            </a:extLst>
          </p:cNvPr>
          <p:cNvSpPr>
            <a:spLocks noGrp="1"/>
          </p:cNvSpPr>
          <p:nvPr>
            <p:ph type="dt" sz="half" idx="10"/>
          </p:nvPr>
        </p:nvSpPr>
        <p:spPr/>
        <p:txBody>
          <a:bodyPr/>
          <a:lstStyle/>
          <a:p>
            <a:fld id="{DC18718C-6AC4-9C4A-AB56-307418268778}" type="datetimeFigureOut">
              <a:rPr lang="en-US" smtClean="0"/>
              <a:t>11/5/21</a:t>
            </a:fld>
            <a:endParaRPr lang="en-US" dirty="0"/>
          </a:p>
        </p:txBody>
      </p:sp>
      <p:sp>
        <p:nvSpPr>
          <p:cNvPr id="8" name="Footer Placeholder 7">
            <a:extLst>
              <a:ext uri="{FF2B5EF4-FFF2-40B4-BE49-F238E27FC236}">
                <a16:creationId xmlns:a16="http://schemas.microsoft.com/office/drawing/2014/main" id="{7A55BB43-D14B-BC44-AA93-A410B53F5B6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B143AD6-F438-7D4E-9F84-C2020441C781}"/>
              </a:ext>
            </a:extLst>
          </p:cNvPr>
          <p:cNvSpPr>
            <a:spLocks noGrp="1"/>
          </p:cNvSpPr>
          <p:nvPr>
            <p:ph type="sldNum" sz="quarter" idx="12"/>
          </p:nvPr>
        </p:nvSpPr>
        <p:spPr/>
        <p:txBody>
          <a:bodyPr/>
          <a:lstStyle/>
          <a:p>
            <a:fld id="{45872EAC-299D-6D4A-AE6A-AC107B2A6950}" type="slidenum">
              <a:rPr lang="en-US" smtClean="0"/>
              <a:t>‹#›</a:t>
            </a:fld>
            <a:endParaRPr lang="en-US" dirty="0"/>
          </a:p>
        </p:txBody>
      </p:sp>
    </p:spTree>
    <p:extLst>
      <p:ext uri="{BB962C8B-B14F-4D97-AF65-F5344CB8AC3E}">
        <p14:creationId xmlns:p14="http://schemas.microsoft.com/office/powerpoint/2010/main" val="2482228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437FB-ABD1-224B-81F8-4C4729FD9E5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2C79DA7-C8C2-7C4D-AAF8-8D87B03412CC}"/>
              </a:ext>
            </a:extLst>
          </p:cNvPr>
          <p:cNvSpPr>
            <a:spLocks noGrp="1"/>
          </p:cNvSpPr>
          <p:nvPr>
            <p:ph type="dt" sz="half" idx="10"/>
          </p:nvPr>
        </p:nvSpPr>
        <p:spPr/>
        <p:txBody>
          <a:bodyPr/>
          <a:lstStyle/>
          <a:p>
            <a:fld id="{DC18718C-6AC4-9C4A-AB56-307418268778}" type="datetimeFigureOut">
              <a:rPr lang="en-US" smtClean="0"/>
              <a:t>11/5/21</a:t>
            </a:fld>
            <a:endParaRPr lang="en-US" dirty="0"/>
          </a:p>
        </p:txBody>
      </p:sp>
      <p:sp>
        <p:nvSpPr>
          <p:cNvPr id="4" name="Footer Placeholder 3">
            <a:extLst>
              <a:ext uri="{FF2B5EF4-FFF2-40B4-BE49-F238E27FC236}">
                <a16:creationId xmlns:a16="http://schemas.microsoft.com/office/drawing/2014/main" id="{63895D8E-83C3-A543-99F2-69FD011589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05231FB-517C-5746-B2A3-14B073D19EDF}"/>
              </a:ext>
            </a:extLst>
          </p:cNvPr>
          <p:cNvSpPr>
            <a:spLocks noGrp="1"/>
          </p:cNvSpPr>
          <p:nvPr>
            <p:ph type="sldNum" sz="quarter" idx="12"/>
          </p:nvPr>
        </p:nvSpPr>
        <p:spPr/>
        <p:txBody>
          <a:bodyPr/>
          <a:lstStyle/>
          <a:p>
            <a:fld id="{45872EAC-299D-6D4A-AE6A-AC107B2A6950}" type="slidenum">
              <a:rPr lang="en-US" smtClean="0"/>
              <a:t>‹#›</a:t>
            </a:fld>
            <a:endParaRPr lang="en-US" dirty="0"/>
          </a:p>
        </p:txBody>
      </p:sp>
    </p:spTree>
    <p:extLst>
      <p:ext uri="{BB962C8B-B14F-4D97-AF65-F5344CB8AC3E}">
        <p14:creationId xmlns:p14="http://schemas.microsoft.com/office/powerpoint/2010/main" val="2505660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E2DDD-5E43-634C-B977-41AB82AAAAEA}"/>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3EF4A4B-13F5-3749-90F7-A9D70D0D3367}"/>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8E84C01-E8D9-D444-A47A-3BF622DCACE4}"/>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3228FA4-6EEE-8D46-B891-7111693103E1}"/>
              </a:ext>
            </a:extLst>
          </p:cNvPr>
          <p:cNvSpPr>
            <a:spLocks noGrp="1"/>
          </p:cNvSpPr>
          <p:nvPr>
            <p:ph type="dt" sz="half" idx="10"/>
          </p:nvPr>
        </p:nvSpPr>
        <p:spPr/>
        <p:txBody>
          <a:bodyPr/>
          <a:lstStyle/>
          <a:p>
            <a:fld id="{359A4DE7-73F2-AD45-A099-1D9E324EB618}" type="datetimeFigureOut">
              <a:rPr lang="en-US" smtClean="0"/>
              <a:t>11/5/21</a:t>
            </a:fld>
            <a:endParaRPr lang="en-US" dirty="0"/>
          </a:p>
        </p:txBody>
      </p:sp>
      <p:sp>
        <p:nvSpPr>
          <p:cNvPr id="6" name="Footer Placeholder 5">
            <a:extLst>
              <a:ext uri="{FF2B5EF4-FFF2-40B4-BE49-F238E27FC236}">
                <a16:creationId xmlns:a16="http://schemas.microsoft.com/office/drawing/2014/main" id="{88F0A6A8-B127-2745-8D44-7C626EE52C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3FC4C4-78FB-6343-83E7-10D5170ECF93}"/>
              </a:ext>
            </a:extLst>
          </p:cNvPr>
          <p:cNvSpPr>
            <a:spLocks noGrp="1"/>
          </p:cNvSpPr>
          <p:nvPr>
            <p:ph type="sldNum" sz="quarter" idx="12"/>
          </p:nvPr>
        </p:nvSpPr>
        <p:spPr/>
        <p:txBody>
          <a:bodyPr/>
          <a:lstStyle/>
          <a:p>
            <a:fld id="{4633A748-5F41-2543-84B5-EF1557159EB6}" type="slidenum">
              <a:rPr lang="en-US" smtClean="0"/>
              <a:t>‹#›</a:t>
            </a:fld>
            <a:endParaRPr lang="en-US" dirty="0"/>
          </a:p>
        </p:txBody>
      </p:sp>
    </p:spTree>
    <p:extLst>
      <p:ext uri="{BB962C8B-B14F-4D97-AF65-F5344CB8AC3E}">
        <p14:creationId xmlns:p14="http://schemas.microsoft.com/office/powerpoint/2010/main" val="9270286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BF2565-0AEC-094A-9886-33AB9C6CF972}"/>
              </a:ext>
            </a:extLst>
          </p:cNvPr>
          <p:cNvSpPr>
            <a:spLocks noGrp="1"/>
          </p:cNvSpPr>
          <p:nvPr>
            <p:ph type="dt" sz="half" idx="10"/>
          </p:nvPr>
        </p:nvSpPr>
        <p:spPr/>
        <p:txBody>
          <a:bodyPr/>
          <a:lstStyle/>
          <a:p>
            <a:fld id="{DC18718C-6AC4-9C4A-AB56-307418268778}" type="datetimeFigureOut">
              <a:rPr lang="en-US" smtClean="0"/>
              <a:t>11/5/21</a:t>
            </a:fld>
            <a:endParaRPr lang="en-US" dirty="0"/>
          </a:p>
        </p:txBody>
      </p:sp>
      <p:sp>
        <p:nvSpPr>
          <p:cNvPr id="3" name="Footer Placeholder 2">
            <a:extLst>
              <a:ext uri="{FF2B5EF4-FFF2-40B4-BE49-F238E27FC236}">
                <a16:creationId xmlns:a16="http://schemas.microsoft.com/office/drawing/2014/main" id="{EEA77948-013A-564B-943B-9B5066750A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815D14F-916A-A54C-8699-6088313A76FD}"/>
              </a:ext>
            </a:extLst>
          </p:cNvPr>
          <p:cNvSpPr>
            <a:spLocks noGrp="1"/>
          </p:cNvSpPr>
          <p:nvPr>
            <p:ph type="sldNum" sz="quarter" idx="12"/>
          </p:nvPr>
        </p:nvSpPr>
        <p:spPr/>
        <p:txBody>
          <a:bodyPr/>
          <a:lstStyle/>
          <a:p>
            <a:fld id="{45872EAC-299D-6D4A-AE6A-AC107B2A6950}" type="slidenum">
              <a:rPr lang="en-US" smtClean="0"/>
              <a:t>‹#›</a:t>
            </a:fld>
            <a:endParaRPr lang="en-US" dirty="0"/>
          </a:p>
        </p:txBody>
      </p:sp>
    </p:spTree>
    <p:extLst>
      <p:ext uri="{BB962C8B-B14F-4D97-AF65-F5344CB8AC3E}">
        <p14:creationId xmlns:p14="http://schemas.microsoft.com/office/powerpoint/2010/main" val="4269150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3DFD4-742F-DB4D-9288-C478012996E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9E67DAB-6F23-1045-AC12-F89206911ED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95EF777-8504-DA48-9BD7-E2EC9778313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082528-4007-2540-B707-CDE4C176B4EB}"/>
              </a:ext>
            </a:extLst>
          </p:cNvPr>
          <p:cNvSpPr>
            <a:spLocks noGrp="1"/>
          </p:cNvSpPr>
          <p:nvPr>
            <p:ph type="dt" sz="half" idx="10"/>
          </p:nvPr>
        </p:nvSpPr>
        <p:spPr/>
        <p:txBody>
          <a:bodyPr/>
          <a:lstStyle/>
          <a:p>
            <a:fld id="{DC18718C-6AC4-9C4A-AB56-307418268778}" type="datetimeFigureOut">
              <a:rPr lang="en-US" smtClean="0"/>
              <a:t>11/5/21</a:t>
            </a:fld>
            <a:endParaRPr lang="en-US" dirty="0"/>
          </a:p>
        </p:txBody>
      </p:sp>
      <p:sp>
        <p:nvSpPr>
          <p:cNvPr id="6" name="Footer Placeholder 5">
            <a:extLst>
              <a:ext uri="{FF2B5EF4-FFF2-40B4-BE49-F238E27FC236}">
                <a16:creationId xmlns:a16="http://schemas.microsoft.com/office/drawing/2014/main" id="{44D4D547-439B-9340-B147-98EC8D3C1A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07726E-1BD4-204F-A98E-423E29EECE8A}"/>
              </a:ext>
            </a:extLst>
          </p:cNvPr>
          <p:cNvSpPr>
            <a:spLocks noGrp="1"/>
          </p:cNvSpPr>
          <p:nvPr>
            <p:ph type="sldNum" sz="quarter" idx="12"/>
          </p:nvPr>
        </p:nvSpPr>
        <p:spPr/>
        <p:txBody>
          <a:bodyPr/>
          <a:lstStyle/>
          <a:p>
            <a:fld id="{45872EAC-299D-6D4A-AE6A-AC107B2A6950}" type="slidenum">
              <a:rPr lang="en-US" smtClean="0"/>
              <a:t>‹#›</a:t>
            </a:fld>
            <a:endParaRPr lang="en-US" dirty="0"/>
          </a:p>
        </p:txBody>
      </p:sp>
    </p:spTree>
    <p:extLst>
      <p:ext uri="{BB962C8B-B14F-4D97-AF65-F5344CB8AC3E}">
        <p14:creationId xmlns:p14="http://schemas.microsoft.com/office/powerpoint/2010/main" val="1995021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B4B0C-C6CA-A342-BAA6-120C5E2B5A3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B38B73F-BDF4-F94D-B366-046F934E094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BC1CA7D-03CE-F348-AA81-7EE32C19D7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0D90DD-20EF-DB4D-B99E-52B115A5DE11}"/>
              </a:ext>
            </a:extLst>
          </p:cNvPr>
          <p:cNvSpPr>
            <a:spLocks noGrp="1"/>
          </p:cNvSpPr>
          <p:nvPr>
            <p:ph type="dt" sz="half" idx="10"/>
          </p:nvPr>
        </p:nvSpPr>
        <p:spPr/>
        <p:txBody>
          <a:bodyPr/>
          <a:lstStyle/>
          <a:p>
            <a:fld id="{DC18718C-6AC4-9C4A-AB56-307418268778}" type="datetimeFigureOut">
              <a:rPr lang="en-US" smtClean="0"/>
              <a:t>11/5/21</a:t>
            </a:fld>
            <a:endParaRPr lang="en-US" dirty="0"/>
          </a:p>
        </p:txBody>
      </p:sp>
      <p:sp>
        <p:nvSpPr>
          <p:cNvPr id="6" name="Footer Placeholder 5">
            <a:extLst>
              <a:ext uri="{FF2B5EF4-FFF2-40B4-BE49-F238E27FC236}">
                <a16:creationId xmlns:a16="http://schemas.microsoft.com/office/drawing/2014/main" id="{AB752DAA-0E5F-A440-A730-EFF11CCA85D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815E48-F9F6-3E4E-8368-155916F53CC8}"/>
              </a:ext>
            </a:extLst>
          </p:cNvPr>
          <p:cNvSpPr>
            <a:spLocks noGrp="1"/>
          </p:cNvSpPr>
          <p:nvPr>
            <p:ph type="sldNum" sz="quarter" idx="12"/>
          </p:nvPr>
        </p:nvSpPr>
        <p:spPr/>
        <p:txBody>
          <a:bodyPr/>
          <a:lstStyle/>
          <a:p>
            <a:fld id="{45872EAC-299D-6D4A-AE6A-AC107B2A6950}" type="slidenum">
              <a:rPr lang="en-US" smtClean="0"/>
              <a:t>‹#›</a:t>
            </a:fld>
            <a:endParaRPr lang="en-US" dirty="0"/>
          </a:p>
        </p:txBody>
      </p:sp>
    </p:spTree>
    <p:extLst>
      <p:ext uri="{BB962C8B-B14F-4D97-AF65-F5344CB8AC3E}">
        <p14:creationId xmlns:p14="http://schemas.microsoft.com/office/powerpoint/2010/main" val="3977306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6FF7-FCB3-BB48-A5EA-6F4FDDA329B1}"/>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00E59AA-4CB6-F94E-8079-101755DC681B}"/>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ED3FE77-A6BE-284B-8F64-05FD8C2896BF}"/>
              </a:ext>
            </a:extLst>
          </p:cNvPr>
          <p:cNvSpPr>
            <a:spLocks noGrp="1"/>
          </p:cNvSpPr>
          <p:nvPr>
            <p:ph type="dt" sz="half" idx="10"/>
          </p:nvPr>
        </p:nvSpPr>
        <p:spPr/>
        <p:txBody>
          <a:bodyPr/>
          <a:lstStyle/>
          <a:p>
            <a:fld id="{DC18718C-6AC4-9C4A-AB56-307418268778}" type="datetimeFigureOut">
              <a:rPr lang="en-US" smtClean="0"/>
              <a:t>11/5/21</a:t>
            </a:fld>
            <a:endParaRPr lang="en-US" dirty="0"/>
          </a:p>
        </p:txBody>
      </p:sp>
      <p:sp>
        <p:nvSpPr>
          <p:cNvPr id="5" name="Footer Placeholder 4">
            <a:extLst>
              <a:ext uri="{FF2B5EF4-FFF2-40B4-BE49-F238E27FC236}">
                <a16:creationId xmlns:a16="http://schemas.microsoft.com/office/drawing/2014/main" id="{9E3FE1B2-90CD-5443-B2F5-78A9FD79C3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81D8A7-D66B-E54E-B233-16C328BC67E7}"/>
              </a:ext>
            </a:extLst>
          </p:cNvPr>
          <p:cNvSpPr>
            <a:spLocks noGrp="1"/>
          </p:cNvSpPr>
          <p:nvPr>
            <p:ph type="sldNum" sz="quarter" idx="12"/>
          </p:nvPr>
        </p:nvSpPr>
        <p:spPr/>
        <p:txBody>
          <a:bodyPr/>
          <a:lstStyle/>
          <a:p>
            <a:fld id="{45872EAC-299D-6D4A-AE6A-AC107B2A6950}" type="slidenum">
              <a:rPr lang="en-US" smtClean="0"/>
              <a:t>‹#›</a:t>
            </a:fld>
            <a:endParaRPr lang="en-US" dirty="0"/>
          </a:p>
        </p:txBody>
      </p:sp>
    </p:spTree>
    <p:extLst>
      <p:ext uri="{BB962C8B-B14F-4D97-AF65-F5344CB8AC3E}">
        <p14:creationId xmlns:p14="http://schemas.microsoft.com/office/powerpoint/2010/main" val="2853730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666F4B-98FB-CE4D-98DA-8C1BAF3A3E4C}"/>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313E4B-289D-5D45-824E-873DE086954B}"/>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949506-011D-164E-9B17-0390827FCF81}"/>
              </a:ext>
            </a:extLst>
          </p:cNvPr>
          <p:cNvSpPr>
            <a:spLocks noGrp="1"/>
          </p:cNvSpPr>
          <p:nvPr>
            <p:ph type="dt" sz="half" idx="10"/>
          </p:nvPr>
        </p:nvSpPr>
        <p:spPr/>
        <p:txBody>
          <a:bodyPr/>
          <a:lstStyle/>
          <a:p>
            <a:fld id="{DC18718C-6AC4-9C4A-AB56-307418268778}" type="datetimeFigureOut">
              <a:rPr lang="en-US" smtClean="0"/>
              <a:t>11/5/21</a:t>
            </a:fld>
            <a:endParaRPr lang="en-US" dirty="0"/>
          </a:p>
        </p:txBody>
      </p:sp>
      <p:sp>
        <p:nvSpPr>
          <p:cNvPr id="5" name="Footer Placeholder 4">
            <a:extLst>
              <a:ext uri="{FF2B5EF4-FFF2-40B4-BE49-F238E27FC236}">
                <a16:creationId xmlns:a16="http://schemas.microsoft.com/office/drawing/2014/main" id="{CFDA99D4-F2EE-B340-8286-21D0DD95A7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FFB964-4A2A-E24B-9EAA-77333254ACA6}"/>
              </a:ext>
            </a:extLst>
          </p:cNvPr>
          <p:cNvSpPr>
            <a:spLocks noGrp="1"/>
          </p:cNvSpPr>
          <p:nvPr>
            <p:ph type="sldNum" sz="quarter" idx="12"/>
          </p:nvPr>
        </p:nvSpPr>
        <p:spPr/>
        <p:txBody>
          <a:bodyPr/>
          <a:lstStyle/>
          <a:p>
            <a:fld id="{45872EAC-299D-6D4A-AE6A-AC107B2A6950}" type="slidenum">
              <a:rPr lang="en-US" smtClean="0"/>
              <a:t>‹#›</a:t>
            </a:fld>
            <a:endParaRPr lang="en-US" dirty="0"/>
          </a:p>
        </p:txBody>
      </p:sp>
    </p:spTree>
    <p:extLst>
      <p:ext uri="{BB962C8B-B14F-4D97-AF65-F5344CB8AC3E}">
        <p14:creationId xmlns:p14="http://schemas.microsoft.com/office/powerpoint/2010/main" val="349602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52CF0-0304-5149-82DA-CD72E36E680D}"/>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4D3F52A-8DBC-9144-B934-3BE78D58AFB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BC46A97-6F97-7141-887A-A284C4E3DF9C}"/>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4E217EE-7803-9847-98EE-AE926BE61E9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1E93088-8F98-E74F-AC7F-AC14DA724706}"/>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8D0A04B-FB5C-2640-BF1E-6D3D58B6AB1E}"/>
              </a:ext>
            </a:extLst>
          </p:cNvPr>
          <p:cNvSpPr>
            <a:spLocks noGrp="1"/>
          </p:cNvSpPr>
          <p:nvPr>
            <p:ph type="dt" sz="half" idx="10"/>
          </p:nvPr>
        </p:nvSpPr>
        <p:spPr/>
        <p:txBody>
          <a:bodyPr/>
          <a:lstStyle/>
          <a:p>
            <a:fld id="{359A4DE7-73F2-AD45-A099-1D9E324EB618}" type="datetimeFigureOut">
              <a:rPr lang="en-US" smtClean="0"/>
              <a:t>11/5/21</a:t>
            </a:fld>
            <a:endParaRPr lang="en-US" dirty="0"/>
          </a:p>
        </p:txBody>
      </p:sp>
      <p:sp>
        <p:nvSpPr>
          <p:cNvPr id="8" name="Footer Placeholder 7">
            <a:extLst>
              <a:ext uri="{FF2B5EF4-FFF2-40B4-BE49-F238E27FC236}">
                <a16:creationId xmlns:a16="http://schemas.microsoft.com/office/drawing/2014/main" id="{50F9DCB5-0F42-9E4C-8F9A-F1B10DDE8B5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63EBA8-2A64-A541-A46E-B0AE8F679344}"/>
              </a:ext>
            </a:extLst>
          </p:cNvPr>
          <p:cNvSpPr>
            <a:spLocks noGrp="1"/>
          </p:cNvSpPr>
          <p:nvPr>
            <p:ph type="sldNum" sz="quarter" idx="12"/>
          </p:nvPr>
        </p:nvSpPr>
        <p:spPr/>
        <p:txBody>
          <a:bodyPr/>
          <a:lstStyle/>
          <a:p>
            <a:fld id="{4633A748-5F41-2543-84B5-EF1557159EB6}" type="slidenum">
              <a:rPr lang="en-US" smtClean="0"/>
              <a:t>‹#›</a:t>
            </a:fld>
            <a:endParaRPr lang="en-US" dirty="0"/>
          </a:p>
        </p:txBody>
      </p:sp>
    </p:spTree>
    <p:extLst>
      <p:ext uri="{BB962C8B-B14F-4D97-AF65-F5344CB8AC3E}">
        <p14:creationId xmlns:p14="http://schemas.microsoft.com/office/powerpoint/2010/main" val="54503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7A8E-DFEC-0841-821F-021012E50E0A}"/>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1F7949A-DCC8-1148-999C-1B039D799A33}"/>
              </a:ext>
            </a:extLst>
          </p:cNvPr>
          <p:cNvSpPr>
            <a:spLocks noGrp="1"/>
          </p:cNvSpPr>
          <p:nvPr>
            <p:ph type="dt" sz="half" idx="10"/>
          </p:nvPr>
        </p:nvSpPr>
        <p:spPr/>
        <p:txBody>
          <a:bodyPr/>
          <a:lstStyle/>
          <a:p>
            <a:fld id="{359A4DE7-73F2-AD45-A099-1D9E324EB618}" type="datetimeFigureOut">
              <a:rPr lang="en-US" smtClean="0"/>
              <a:t>11/5/21</a:t>
            </a:fld>
            <a:endParaRPr lang="en-US" dirty="0"/>
          </a:p>
        </p:txBody>
      </p:sp>
      <p:sp>
        <p:nvSpPr>
          <p:cNvPr id="4" name="Footer Placeholder 3">
            <a:extLst>
              <a:ext uri="{FF2B5EF4-FFF2-40B4-BE49-F238E27FC236}">
                <a16:creationId xmlns:a16="http://schemas.microsoft.com/office/drawing/2014/main" id="{1CB76AEE-0DBD-E442-B793-8B2FE2C1B6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C5E871-6DBA-8E42-9098-2A36A848FF39}"/>
              </a:ext>
            </a:extLst>
          </p:cNvPr>
          <p:cNvSpPr>
            <a:spLocks noGrp="1"/>
          </p:cNvSpPr>
          <p:nvPr>
            <p:ph type="sldNum" sz="quarter" idx="12"/>
          </p:nvPr>
        </p:nvSpPr>
        <p:spPr/>
        <p:txBody>
          <a:bodyPr/>
          <a:lstStyle/>
          <a:p>
            <a:fld id="{4633A748-5F41-2543-84B5-EF1557159EB6}" type="slidenum">
              <a:rPr lang="en-US" smtClean="0"/>
              <a:t>‹#›</a:t>
            </a:fld>
            <a:endParaRPr lang="en-US" dirty="0"/>
          </a:p>
        </p:txBody>
      </p:sp>
    </p:spTree>
    <p:extLst>
      <p:ext uri="{BB962C8B-B14F-4D97-AF65-F5344CB8AC3E}">
        <p14:creationId xmlns:p14="http://schemas.microsoft.com/office/powerpoint/2010/main" val="3545067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85AD9-1259-5A48-A0EB-33BBC8B3EDA9}"/>
              </a:ext>
            </a:extLst>
          </p:cNvPr>
          <p:cNvSpPr>
            <a:spLocks noGrp="1"/>
          </p:cNvSpPr>
          <p:nvPr>
            <p:ph type="dt" sz="half" idx="10"/>
          </p:nvPr>
        </p:nvSpPr>
        <p:spPr/>
        <p:txBody>
          <a:bodyPr/>
          <a:lstStyle/>
          <a:p>
            <a:fld id="{359A4DE7-73F2-AD45-A099-1D9E324EB618}" type="datetimeFigureOut">
              <a:rPr lang="en-US" smtClean="0"/>
              <a:t>11/5/21</a:t>
            </a:fld>
            <a:endParaRPr lang="en-US" dirty="0"/>
          </a:p>
        </p:txBody>
      </p:sp>
      <p:sp>
        <p:nvSpPr>
          <p:cNvPr id="3" name="Footer Placeholder 2">
            <a:extLst>
              <a:ext uri="{FF2B5EF4-FFF2-40B4-BE49-F238E27FC236}">
                <a16:creationId xmlns:a16="http://schemas.microsoft.com/office/drawing/2014/main" id="{C0BBC63C-21A1-B64B-BDAD-58C4700FB64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787D915-94BE-3B43-95D7-FD42A18141D1}"/>
              </a:ext>
            </a:extLst>
          </p:cNvPr>
          <p:cNvSpPr>
            <a:spLocks noGrp="1"/>
          </p:cNvSpPr>
          <p:nvPr>
            <p:ph type="sldNum" sz="quarter" idx="12"/>
          </p:nvPr>
        </p:nvSpPr>
        <p:spPr/>
        <p:txBody>
          <a:bodyPr/>
          <a:lstStyle/>
          <a:p>
            <a:fld id="{4633A748-5F41-2543-84B5-EF1557159EB6}" type="slidenum">
              <a:rPr lang="en-US" smtClean="0"/>
              <a:t>‹#›</a:t>
            </a:fld>
            <a:endParaRPr lang="en-US" dirty="0"/>
          </a:p>
        </p:txBody>
      </p:sp>
    </p:spTree>
    <p:extLst>
      <p:ext uri="{BB962C8B-B14F-4D97-AF65-F5344CB8AC3E}">
        <p14:creationId xmlns:p14="http://schemas.microsoft.com/office/powerpoint/2010/main" val="2834054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51DBB-3A25-3E40-AD6D-0C8D4DF1710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9CACA2C-E5D0-ED46-BE97-815BD5DE3A5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02EC6D3-DE5B-BC4B-BD0E-BF7CC8B068F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835ED8-3803-F84B-A00B-72B580CA3221}"/>
              </a:ext>
            </a:extLst>
          </p:cNvPr>
          <p:cNvSpPr>
            <a:spLocks noGrp="1"/>
          </p:cNvSpPr>
          <p:nvPr>
            <p:ph type="dt" sz="half" idx="10"/>
          </p:nvPr>
        </p:nvSpPr>
        <p:spPr/>
        <p:txBody>
          <a:bodyPr/>
          <a:lstStyle/>
          <a:p>
            <a:fld id="{359A4DE7-73F2-AD45-A099-1D9E324EB618}" type="datetimeFigureOut">
              <a:rPr lang="en-US" smtClean="0"/>
              <a:t>11/5/21</a:t>
            </a:fld>
            <a:endParaRPr lang="en-US" dirty="0"/>
          </a:p>
        </p:txBody>
      </p:sp>
      <p:sp>
        <p:nvSpPr>
          <p:cNvPr id="6" name="Footer Placeholder 5">
            <a:extLst>
              <a:ext uri="{FF2B5EF4-FFF2-40B4-BE49-F238E27FC236}">
                <a16:creationId xmlns:a16="http://schemas.microsoft.com/office/drawing/2014/main" id="{B862CF64-939E-8241-A038-B1B91028BC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33ACAC-5EEB-E14E-9EC8-00831B1847DF}"/>
              </a:ext>
            </a:extLst>
          </p:cNvPr>
          <p:cNvSpPr>
            <a:spLocks noGrp="1"/>
          </p:cNvSpPr>
          <p:nvPr>
            <p:ph type="sldNum" sz="quarter" idx="12"/>
          </p:nvPr>
        </p:nvSpPr>
        <p:spPr/>
        <p:txBody>
          <a:bodyPr/>
          <a:lstStyle/>
          <a:p>
            <a:fld id="{4633A748-5F41-2543-84B5-EF1557159EB6}" type="slidenum">
              <a:rPr lang="en-US" smtClean="0"/>
              <a:t>‹#›</a:t>
            </a:fld>
            <a:endParaRPr lang="en-US" dirty="0"/>
          </a:p>
        </p:txBody>
      </p:sp>
    </p:spTree>
    <p:extLst>
      <p:ext uri="{BB962C8B-B14F-4D97-AF65-F5344CB8AC3E}">
        <p14:creationId xmlns:p14="http://schemas.microsoft.com/office/powerpoint/2010/main" val="157827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F5097-DD7E-404D-8FD5-83986F92E76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95FECAF-36AD-DA40-BB7B-DBF89FAE48F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060FF5D-7EA2-0D4B-B6C0-47F80CF4AD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DD43A6A-9C0B-F042-AC8C-45DED046E7BD}"/>
              </a:ext>
            </a:extLst>
          </p:cNvPr>
          <p:cNvSpPr>
            <a:spLocks noGrp="1"/>
          </p:cNvSpPr>
          <p:nvPr>
            <p:ph type="dt" sz="half" idx="10"/>
          </p:nvPr>
        </p:nvSpPr>
        <p:spPr/>
        <p:txBody>
          <a:bodyPr/>
          <a:lstStyle/>
          <a:p>
            <a:fld id="{359A4DE7-73F2-AD45-A099-1D9E324EB618}" type="datetimeFigureOut">
              <a:rPr lang="en-US" smtClean="0"/>
              <a:t>11/5/21</a:t>
            </a:fld>
            <a:endParaRPr lang="en-US" dirty="0"/>
          </a:p>
        </p:txBody>
      </p:sp>
      <p:sp>
        <p:nvSpPr>
          <p:cNvPr id="6" name="Footer Placeholder 5">
            <a:extLst>
              <a:ext uri="{FF2B5EF4-FFF2-40B4-BE49-F238E27FC236}">
                <a16:creationId xmlns:a16="http://schemas.microsoft.com/office/drawing/2014/main" id="{7EF5D385-9E6B-3D4A-8C09-B982C90B8A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C6A698-FB38-8542-8AED-E73A0FA95073}"/>
              </a:ext>
            </a:extLst>
          </p:cNvPr>
          <p:cNvSpPr>
            <a:spLocks noGrp="1"/>
          </p:cNvSpPr>
          <p:nvPr>
            <p:ph type="sldNum" sz="quarter" idx="12"/>
          </p:nvPr>
        </p:nvSpPr>
        <p:spPr/>
        <p:txBody>
          <a:bodyPr/>
          <a:lstStyle/>
          <a:p>
            <a:fld id="{4633A748-5F41-2543-84B5-EF1557159EB6}" type="slidenum">
              <a:rPr lang="en-US" smtClean="0"/>
              <a:t>‹#›</a:t>
            </a:fld>
            <a:endParaRPr lang="en-US" dirty="0"/>
          </a:p>
        </p:txBody>
      </p:sp>
    </p:spTree>
    <p:extLst>
      <p:ext uri="{BB962C8B-B14F-4D97-AF65-F5344CB8AC3E}">
        <p14:creationId xmlns:p14="http://schemas.microsoft.com/office/powerpoint/2010/main" val="2980283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4A49084-732E-2648-A99C-068ACD22D07E}"/>
              </a:ext>
            </a:extLst>
          </p:cNvPr>
          <p:cNvPicPr>
            <a:picLocks noChangeAspect="1"/>
          </p:cNvPicPr>
          <p:nvPr userDrawn="1"/>
        </p:nvPicPr>
        <p:blipFill>
          <a:blip r:embed="rId13"/>
          <a:stretch>
            <a:fillRect/>
          </a:stretch>
        </p:blipFill>
        <p:spPr>
          <a:xfrm>
            <a:off x="-39955" y="0"/>
            <a:ext cx="12241579" cy="1299990"/>
          </a:xfrm>
          <a:prstGeom prst="rect">
            <a:avLst/>
          </a:prstGeom>
        </p:spPr>
      </p:pic>
      <p:sp>
        <p:nvSpPr>
          <p:cNvPr id="4" name="Date Placeholder 3">
            <a:extLst>
              <a:ext uri="{FF2B5EF4-FFF2-40B4-BE49-F238E27FC236}">
                <a16:creationId xmlns:a16="http://schemas.microsoft.com/office/drawing/2014/main" id="{0DA2D3B3-DF30-4542-B231-5BBDA6A52B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A4DE7-73F2-AD45-A099-1D9E324EB618}" type="datetimeFigureOut">
              <a:rPr lang="en-US" smtClean="0"/>
              <a:t>11/5/21</a:t>
            </a:fld>
            <a:endParaRPr lang="en-US" dirty="0"/>
          </a:p>
        </p:txBody>
      </p:sp>
      <p:sp>
        <p:nvSpPr>
          <p:cNvPr id="5" name="Footer Placeholder 4">
            <a:extLst>
              <a:ext uri="{FF2B5EF4-FFF2-40B4-BE49-F238E27FC236}">
                <a16:creationId xmlns:a16="http://schemas.microsoft.com/office/drawing/2014/main" id="{CAD16A78-81E7-7243-97C4-0E0696951D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6A32F7E-FCD1-924C-9577-905BED2080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3A748-5F41-2543-84B5-EF1557159EB6}" type="slidenum">
              <a:rPr lang="en-US" smtClean="0"/>
              <a:t>‹#›</a:t>
            </a:fld>
            <a:endParaRPr lang="en-US" dirty="0"/>
          </a:p>
        </p:txBody>
      </p:sp>
      <p:sp>
        <p:nvSpPr>
          <p:cNvPr id="2" name="Rectangle 1">
            <a:extLst>
              <a:ext uri="{FF2B5EF4-FFF2-40B4-BE49-F238E27FC236}">
                <a16:creationId xmlns:a16="http://schemas.microsoft.com/office/drawing/2014/main" id="{F92B74DB-9DE0-AC4D-BC72-2E8A1E7BE3E7}"/>
              </a:ext>
            </a:extLst>
          </p:cNvPr>
          <p:cNvSpPr/>
          <p:nvPr userDrawn="1"/>
        </p:nvSpPr>
        <p:spPr>
          <a:xfrm>
            <a:off x="0" y="6775906"/>
            <a:ext cx="12192000" cy="103868"/>
          </a:xfrm>
          <a:prstGeom prst="rect">
            <a:avLst/>
          </a:prstGeom>
          <a:solidFill>
            <a:srgbClr val="C2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91112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0BE281-A71F-5648-AF0B-3C4D8B4BDA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645475-4478-EF48-A91C-F501E98B0E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1DB06F-9447-EC4A-8F2E-DFEEA0DC71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C3F57-5EE5-8C4A-A8A8-5F3AB1A98D51}" type="datetimeFigureOut">
              <a:rPr lang="en-GB" smtClean="0"/>
              <a:t>05/11/2021</a:t>
            </a:fld>
            <a:endParaRPr lang="en-GB" dirty="0"/>
          </a:p>
        </p:txBody>
      </p:sp>
      <p:sp>
        <p:nvSpPr>
          <p:cNvPr id="5" name="Footer Placeholder 4">
            <a:extLst>
              <a:ext uri="{FF2B5EF4-FFF2-40B4-BE49-F238E27FC236}">
                <a16:creationId xmlns:a16="http://schemas.microsoft.com/office/drawing/2014/main" id="{99DFB1AF-80F4-344E-AF22-FAB8C6B297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F8119499-7669-D74D-825D-DB9BB609B3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F1735-81CA-3944-A3BA-76927A2EB2FF}" type="slidenum">
              <a:rPr lang="en-GB" smtClean="0"/>
              <a:t>‹#›</a:t>
            </a:fld>
            <a:endParaRPr lang="en-GB" dirty="0"/>
          </a:p>
        </p:txBody>
      </p:sp>
    </p:spTree>
    <p:extLst>
      <p:ext uri="{BB962C8B-B14F-4D97-AF65-F5344CB8AC3E}">
        <p14:creationId xmlns:p14="http://schemas.microsoft.com/office/powerpoint/2010/main" val="40296641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817725-3122-7B46-BF78-6AE68F581D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8ED6A66-A23A-6F4A-ADE7-2D397D95B6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1E631B-3DBE-9F4A-9F18-D20F2CFF7D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AB05A2-695F-0343-914C-E5B319F9B9C6}" type="datetimeFigureOut">
              <a:rPr lang="en-US" smtClean="0"/>
              <a:t>11/5/21</a:t>
            </a:fld>
            <a:endParaRPr lang="en-US" dirty="0"/>
          </a:p>
        </p:txBody>
      </p:sp>
      <p:sp>
        <p:nvSpPr>
          <p:cNvPr id="5" name="Footer Placeholder 4">
            <a:extLst>
              <a:ext uri="{FF2B5EF4-FFF2-40B4-BE49-F238E27FC236}">
                <a16:creationId xmlns:a16="http://schemas.microsoft.com/office/drawing/2014/main" id="{42E9297A-01FD-D148-B0E9-394D29C966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C3821DA-AA3D-2848-9889-E20A2629F4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9AFFC-2E4C-4341-AE0B-50EA0A95D817}" type="slidenum">
              <a:rPr lang="en-US" smtClean="0"/>
              <a:t>‹#›</a:t>
            </a:fld>
            <a:endParaRPr lang="en-US" dirty="0"/>
          </a:p>
        </p:txBody>
      </p:sp>
      <p:pic>
        <p:nvPicPr>
          <p:cNvPr id="13" name="Picture 12">
            <a:extLst>
              <a:ext uri="{FF2B5EF4-FFF2-40B4-BE49-F238E27FC236}">
                <a16:creationId xmlns:a16="http://schemas.microsoft.com/office/drawing/2014/main" id="{262598C9-4FBA-5B41-8ACC-31432B2AF383}"/>
              </a:ext>
            </a:extLst>
          </p:cNvPr>
          <p:cNvPicPr>
            <a:picLocks noChangeAspect="1"/>
          </p:cNvPicPr>
          <p:nvPr userDrawn="1"/>
        </p:nvPicPr>
        <p:blipFill>
          <a:blip r:embed="rId13"/>
          <a:stretch>
            <a:fillRect/>
          </a:stretch>
        </p:blipFill>
        <p:spPr>
          <a:xfrm>
            <a:off x="-39955" y="0"/>
            <a:ext cx="12241579" cy="1293618"/>
          </a:xfrm>
          <a:prstGeom prst="rect">
            <a:avLst/>
          </a:prstGeom>
        </p:spPr>
      </p:pic>
      <p:sp>
        <p:nvSpPr>
          <p:cNvPr id="8" name="Rectangle 7">
            <a:extLst>
              <a:ext uri="{FF2B5EF4-FFF2-40B4-BE49-F238E27FC236}">
                <a16:creationId xmlns:a16="http://schemas.microsoft.com/office/drawing/2014/main" id="{3BEDE86A-574E-3347-81F3-4B5D1C7DC0CF}"/>
              </a:ext>
            </a:extLst>
          </p:cNvPr>
          <p:cNvSpPr/>
          <p:nvPr userDrawn="1"/>
        </p:nvSpPr>
        <p:spPr>
          <a:xfrm>
            <a:off x="0" y="6775906"/>
            <a:ext cx="12192000" cy="103868"/>
          </a:xfrm>
          <a:prstGeom prst="rect">
            <a:avLst/>
          </a:prstGeom>
          <a:solidFill>
            <a:srgbClr val="B9E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09214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1927408-70F0-EA40-9B81-620DBF0790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18718C-6AC4-9C4A-AB56-307418268778}" type="datetimeFigureOut">
              <a:rPr lang="en-US" smtClean="0"/>
              <a:t>11/5/21</a:t>
            </a:fld>
            <a:endParaRPr lang="en-US" dirty="0"/>
          </a:p>
        </p:txBody>
      </p:sp>
      <p:sp>
        <p:nvSpPr>
          <p:cNvPr id="5" name="Footer Placeholder 4">
            <a:extLst>
              <a:ext uri="{FF2B5EF4-FFF2-40B4-BE49-F238E27FC236}">
                <a16:creationId xmlns:a16="http://schemas.microsoft.com/office/drawing/2014/main" id="{9DBF325F-295D-4544-97ED-09D3AD27E0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7C72114-5C21-4244-8E76-89C75E90D7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72EAC-299D-6D4A-AE6A-AC107B2A6950}" type="slidenum">
              <a:rPr lang="en-US" smtClean="0"/>
              <a:t>‹#›</a:t>
            </a:fld>
            <a:endParaRPr lang="en-US" dirty="0"/>
          </a:p>
        </p:txBody>
      </p:sp>
      <p:pic>
        <p:nvPicPr>
          <p:cNvPr id="13" name="Picture 12">
            <a:extLst>
              <a:ext uri="{FF2B5EF4-FFF2-40B4-BE49-F238E27FC236}">
                <a16:creationId xmlns:a16="http://schemas.microsoft.com/office/drawing/2014/main" id="{A488062E-023A-724C-BC57-47DB0A055C78}"/>
              </a:ext>
            </a:extLst>
          </p:cNvPr>
          <p:cNvPicPr>
            <a:picLocks noChangeAspect="1"/>
          </p:cNvPicPr>
          <p:nvPr userDrawn="1"/>
        </p:nvPicPr>
        <p:blipFill>
          <a:blip r:embed="rId13"/>
          <a:stretch>
            <a:fillRect/>
          </a:stretch>
        </p:blipFill>
        <p:spPr>
          <a:xfrm>
            <a:off x="-39952" y="0"/>
            <a:ext cx="12241572" cy="1299990"/>
          </a:xfrm>
          <a:prstGeom prst="rect">
            <a:avLst/>
          </a:prstGeom>
        </p:spPr>
      </p:pic>
      <p:sp>
        <p:nvSpPr>
          <p:cNvPr id="7" name="Rectangle 6">
            <a:extLst>
              <a:ext uri="{FF2B5EF4-FFF2-40B4-BE49-F238E27FC236}">
                <a16:creationId xmlns:a16="http://schemas.microsoft.com/office/drawing/2014/main" id="{6F5392BD-3029-B241-901E-6777228DEA78}"/>
              </a:ext>
            </a:extLst>
          </p:cNvPr>
          <p:cNvSpPr/>
          <p:nvPr userDrawn="1"/>
        </p:nvSpPr>
        <p:spPr>
          <a:xfrm>
            <a:off x="0" y="6775906"/>
            <a:ext cx="12192000" cy="103868"/>
          </a:xfrm>
          <a:prstGeom prst="rect">
            <a:avLst/>
          </a:prstGeom>
          <a:solidFill>
            <a:srgbClr val="ED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915848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bbc.co.uk/homes/design/period_1920s.shtml" TargetMode="External"/><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hyperlink" Target="https://www.hillarys.co.uk/back-in-my-day/" TargetMode="External"/><Relationship Id="rId2" Type="http://schemas.openxmlformats.org/officeDocument/2006/relationships/image" Target="../media/image10.emf"/><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hyperlink" Target="https://www.crumlinroadgaol.com/visitor-experience/history-of-the-crumlin-road-gaol/" TargetMode="External"/><Relationship Id="rId2" Type="http://schemas.openxmlformats.org/officeDocument/2006/relationships/image" Target="../media/image10.emf"/><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psch9N4PmO4" TargetMode="External"/><Relationship Id="rId2" Type="http://schemas.openxmlformats.org/officeDocument/2006/relationships/image" Target="../media/image10.emf"/><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hyperlink" Target="https://www.bbc.co.uk/aboutthebbc/northernireland/history/our-story" TargetMode="External"/><Relationship Id="rId2" Type="http://schemas.openxmlformats.org/officeDocument/2006/relationships/image" Target="../media/image10.emf"/><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emf"/><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health-ni.gov.uk/articles/life-expectancy-northern-ireland" TargetMode="External"/><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hyperlink" Target="https://www.creativecentenaries.org/on-this-day/fleetwood-lose-3-1-to-irish-ladies-football-team-at-belfast-s-cliftonville-grounds" TargetMode="External"/><Relationship Id="rId2" Type="http://schemas.openxmlformats.org/officeDocument/2006/relationships/image" Target="../media/image10.emf"/><Relationship Id="rId1" Type="http://schemas.openxmlformats.org/officeDocument/2006/relationships/slideLayout" Target="../slideLayouts/slideLayout23.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hyperlink" Target="http://statemuseumpa.org/wave-machine/" TargetMode="External"/><Relationship Id="rId2" Type="http://schemas.openxmlformats.org/officeDocument/2006/relationships/image" Target="../media/image10.emf"/><Relationship Id="rId1" Type="http://schemas.openxmlformats.org/officeDocument/2006/relationships/slideLayout" Target="../slideLayouts/slideLayout34.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irishtimes.com/culture/heritage/how-irish-women-won-the-right-to-vote-in-1918-1.3697389" TargetMode="External"/><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www.dailymotion.com/video/x7tdoj2" TargetMode="External"/><Relationship Id="rId2" Type="http://schemas.openxmlformats.org/officeDocument/2006/relationships/image" Target="../media/image10.emf"/><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0.emf"/><Relationship Id="rId1" Type="http://schemas.openxmlformats.org/officeDocument/2006/relationships/slideLayout" Target="../slideLayouts/slideLayout34.xml"/><Relationship Id="rId4" Type="http://schemas.openxmlformats.org/officeDocument/2006/relationships/hyperlink" Target="https://www.curiouscuisiniere.com/north-ireland-farl-soda-bread/"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bbc.co.uk/news/uk-northern-ireland-55311419" TargetMode="External"/><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hyperlink" Target="https://www.bbc.co.uk/bitesize/guides/zs2bdxs/revision/5" TargetMode="External"/><Relationship Id="rId2" Type="http://schemas.openxmlformats.org/officeDocument/2006/relationships/image" Target="../media/image10.emf"/><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hyperlink" Target="https://www.bbc.co.uk/news/uk-england-35840393" TargetMode="External"/><Relationship Id="rId2" Type="http://schemas.openxmlformats.org/officeDocument/2006/relationships/image" Target="../media/image10.emf"/><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25ED1-4D89-4A4B-8750-12985EB4A258}"/>
              </a:ext>
            </a:extLst>
          </p:cNvPr>
          <p:cNvPicPr>
            <a:picLocks noChangeAspect="1"/>
          </p:cNvPicPr>
          <p:nvPr/>
        </p:nvPicPr>
        <p:blipFill>
          <a:blip r:embed="rId2"/>
          <a:stretch>
            <a:fillRect/>
          </a:stretch>
        </p:blipFill>
        <p:spPr>
          <a:xfrm>
            <a:off x="0" y="1190625"/>
            <a:ext cx="12192000" cy="4476750"/>
          </a:xfrm>
          <a:prstGeom prst="rect">
            <a:avLst/>
          </a:prstGeom>
        </p:spPr>
      </p:pic>
    </p:spTree>
    <p:extLst>
      <p:ext uri="{BB962C8B-B14F-4D97-AF65-F5344CB8AC3E}">
        <p14:creationId xmlns:p14="http://schemas.microsoft.com/office/powerpoint/2010/main" val="3254984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E5EFC8-065A-FD4D-9DF1-9ECE2B6A1B6E}"/>
              </a:ext>
            </a:extLst>
          </p:cNvPr>
          <p:cNvSpPr/>
          <p:nvPr/>
        </p:nvSpPr>
        <p:spPr>
          <a:xfrm>
            <a:off x="0" y="2520000"/>
            <a:ext cx="12192000" cy="2830286"/>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D8F59D81-75AB-9A45-9888-8E587453738F}"/>
              </a:ext>
            </a:extLst>
          </p:cNvPr>
          <p:cNvSpPr txBox="1"/>
          <p:nvPr/>
        </p:nvSpPr>
        <p:spPr>
          <a:xfrm>
            <a:off x="576469" y="3458090"/>
            <a:ext cx="5416826" cy="954107"/>
          </a:xfrm>
          <a:prstGeom prst="rect">
            <a:avLst/>
          </a:prstGeom>
          <a:noFill/>
        </p:spPr>
        <p:txBody>
          <a:bodyPr wrap="square" rtlCol="0">
            <a:spAutoFit/>
          </a:bodyPr>
          <a:lstStyle/>
          <a:p>
            <a:r>
              <a:rPr lang="en-GB" sz="2800" dirty="0">
                <a:solidFill>
                  <a:srgbClr val="3193D1"/>
                </a:solidFill>
                <a:latin typeface="Comic Sans MS" panose="030F0902030302020204" pitchFamily="66" charset="0"/>
                <a:cs typeface="Arial" panose="020B0604020202020204" pitchFamily="34" charset="0"/>
              </a:rPr>
              <a:t>Question 4:</a:t>
            </a:r>
          </a:p>
          <a:p>
            <a:r>
              <a:rPr lang="en-GB" sz="2800" dirty="0">
                <a:solidFill>
                  <a:schemeClr val="tx1"/>
                </a:solidFill>
                <a:latin typeface="Comic Sans MS" panose="030F0902030302020204" pitchFamily="66" charset="0"/>
                <a:cs typeface="Arial" panose="020B0604020202020204" pitchFamily="34" charset="0"/>
              </a:rPr>
              <a:t>What was this item used for?</a:t>
            </a:r>
          </a:p>
        </p:txBody>
      </p:sp>
      <p:pic>
        <p:nvPicPr>
          <p:cNvPr id="4" name="Picture 3">
            <a:extLst>
              <a:ext uri="{FF2B5EF4-FFF2-40B4-BE49-F238E27FC236}">
                <a16:creationId xmlns:a16="http://schemas.microsoft.com/office/drawing/2014/main" id="{97B67089-3CC7-E548-B59A-1DE22AA9EE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31401" y="1853991"/>
            <a:ext cx="3102422" cy="4138082"/>
          </a:xfrm>
          <a:prstGeom prst="rect">
            <a:avLst/>
          </a:prstGeom>
          <a:ln w="57150">
            <a:solidFill>
              <a:srgbClr val="3193D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81200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173C62E7-E2F1-664D-86A9-57F815EA6A15}"/>
              </a:ext>
            </a:extLst>
          </p:cNvPr>
          <p:cNvSpPr/>
          <p:nvPr/>
        </p:nvSpPr>
        <p:spPr>
          <a:xfrm>
            <a:off x="4575314" y="2797865"/>
            <a:ext cx="3041372" cy="1262269"/>
          </a:xfrm>
          <a:prstGeom prst="roundRect">
            <a:avLst/>
          </a:prstGeom>
          <a:solidFill>
            <a:srgbClr val="C2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B.</a:t>
            </a:r>
          </a:p>
          <a:p>
            <a:pPr algn="ctr"/>
            <a:r>
              <a:rPr lang="en-US" sz="2000" dirty="0">
                <a:solidFill>
                  <a:schemeClr val="tx1"/>
                </a:solidFill>
                <a:latin typeface="Comic Sans MS" panose="030F0902030302020204" pitchFamily="66" charset="0"/>
                <a:cs typeface="Arial" panose="020B0604020202020204" pitchFamily="34" charset="0"/>
              </a:rPr>
              <a:t>Drying Clothes</a:t>
            </a:r>
          </a:p>
        </p:txBody>
      </p:sp>
      <p:sp>
        <p:nvSpPr>
          <p:cNvPr id="17" name="Rounded Rectangle 16">
            <a:extLst>
              <a:ext uri="{FF2B5EF4-FFF2-40B4-BE49-F238E27FC236}">
                <a16:creationId xmlns:a16="http://schemas.microsoft.com/office/drawing/2014/main" id="{7CCB675E-9E8F-B247-B190-F2012727AAD5}"/>
              </a:ext>
            </a:extLst>
          </p:cNvPr>
          <p:cNvSpPr/>
          <p:nvPr/>
        </p:nvSpPr>
        <p:spPr>
          <a:xfrm>
            <a:off x="4575314" y="2797864"/>
            <a:ext cx="3041372" cy="1262269"/>
          </a:xfrm>
          <a:prstGeom prst="roundRect">
            <a:avLst/>
          </a:prstGeom>
          <a:solidFill>
            <a:srgbClr val="7EB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B.</a:t>
            </a:r>
          </a:p>
          <a:p>
            <a:pPr algn="ctr"/>
            <a:r>
              <a:rPr lang="en-US" sz="2000" dirty="0">
                <a:solidFill>
                  <a:schemeClr val="tx1"/>
                </a:solidFill>
                <a:latin typeface="Comic Sans MS" panose="030F0902030302020204" pitchFamily="66" charset="0"/>
                <a:cs typeface="Arial" panose="020B0604020202020204" pitchFamily="34" charset="0"/>
              </a:rPr>
              <a:t>Drying Clothes</a:t>
            </a:r>
          </a:p>
        </p:txBody>
      </p:sp>
      <p:sp>
        <p:nvSpPr>
          <p:cNvPr id="3" name="Rounded Rectangle 2">
            <a:extLst>
              <a:ext uri="{FF2B5EF4-FFF2-40B4-BE49-F238E27FC236}">
                <a16:creationId xmlns:a16="http://schemas.microsoft.com/office/drawing/2014/main" id="{3B6307C4-A59D-3B4F-9A0F-FF884875F20F}"/>
              </a:ext>
            </a:extLst>
          </p:cNvPr>
          <p:cNvSpPr/>
          <p:nvPr/>
        </p:nvSpPr>
        <p:spPr>
          <a:xfrm>
            <a:off x="477080" y="2797865"/>
            <a:ext cx="3041372" cy="1262269"/>
          </a:xfrm>
          <a:prstGeom prst="roundRect">
            <a:avLst/>
          </a:prstGeom>
          <a:solidFill>
            <a:srgbClr val="C2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A.</a:t>
            </a:r>
          </a:p>
          <a:p>
            <a:pPr algn="ctr"/>
            <a:r>
              <a:rPr lang="en-US" sz="2000" dirty="0">
                <a:solidFill>
                  <a:schemeClr val="tx1"/>
                </a:solidFill>
                <a:latin typeface="Comic Sans MS" panose="030F0902030302020204" pitchFamily="66" charset="0"/>
                <a:cs typeface="Arial" panose="020B0604020202020204" pitchFamily="34" charset="0"/>
              </a:rPr>
              <a:t>Torture</a:t>
            </a:r>
          </a:p>
        </p:txBody>
      </p:sp>
      <p:sp>
        <p:nvSpPr>
          <p:cNvPr id="10" name="Rounded Rectangle 9">
            <a:extLst>
              <a:ext uri="{FF2B5EF4-FFF2-40B4-BE49-F238E27FC236}">
                <a16:creationId xmlns:a16="http://schemas.microsoft.com/office/drawing/2014/main" id="{F96F5D64-BA12-AB48-88A3-8999FF1CF166}"/>
              </a:ext>
            </a:extLst>
          </p:cNvPr>
          <p:cNvSpPr/>
          <p:nvPr/>
        </p:nvSpPr>
        <p:spPr>
          <a:xfrm>
            <a:off x="8673548" y="2797865"/>
            <a:ext cx="3041372" cy="1262269"/>
          </a:xfrm>
          <a:prstGeom prst="roundRect">
            <a:avLst/>
          </a:prstGeom>
          <a:solidFill>
            <a:srgbClr val="C2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C.</a:t>
            </a:r>
          </a:p>
          <a:p>
            <a:pPr algn="ctr"/>
            <a:r>
              <a:rPr lang="en-US" sz="2000" dirty="0">
                <a:solidFill>
                  <a:schemeClr val="tx1"/>
                </a:solidFill>
                <a:latin typeface="Comic Sans MS" panose="030F0902030302020204" pitchFamily="66" charset="0"/>
                <a:cs typeface="Arial" panose="020B0604020202020204" pitchFamily="34" charset="0"/>
              </a:rPr>
              <a:t>Crushing nuts</a:t>
            </a:r>
          </a:p>
        </p:txBody>
      </p:sp>
      <p:pic>
        <p:nvPicPr>
          <p:cNvPr id="13" name="Picture 12">
            <a:extLst>
              <a:ext uri="{FF2B5EF4-FFF2-40B4-BE49-F238E27FC236}">
                <a16:creationId xmlns:a16="http://schemas.microsoft.com/office/drawing/2014/main" id="{11EABC04-B9AD-2649-97C3-50DE78378F63}"/>
              </a:ext>
            </a:extLst>
          </p:cNvPr>
          <p:cNvPicPr>
            <a:picLocks noChangeAspect="1"/>
          </p:cNvPicPr>
          <p:nvPr/>
        </p:nvPicPr>
        <p:blipFill>
          <a:blip r:embed="rId2"/>
          <a:stretch>
            <a:fillRect/>
          </a:stretch>
        </p:blipFill>
        <p:spPr>
          <a:xfrm>
            <a:off x="5683250" y="1684406"/>
            <a:ext cx="825500" cy="825500"/>
          </a:xfrm>
          <a:prstGeom prst="rect">
            <a:avLst/>
          </a:prstGeom>
        </p:spPr>
      </p:pic>
      <p:sp>
        <p:nvSpPr>
          <p:cNvPr id="14" name="TextBox 13">
            <a:extLst>
              <a:ext uri="{FF2B5EF4-FFF2-40B4-BE49-F238E27FC236}">
                <a16:creationId xmlns:a16="http://schemas.microsoft.com/office/drawing/2014/main" id="{9ABC31EB-68B3-0449-82BB-33BF23863FC5}"/>
              </a:ext>
            </a:extLst>
          </p:cNvPr>
          <p:cNvSpPr txBox="1"/>
          <p:nvPr/>
        </p:nvSpPr>
        <p:spPr>
          <a:xfrm>
            <a:off x="3551252" y="4229222"/>
            <a:ext cx="5212744" cy="2554545"/>
          </a:xfrm>
          <a:prstGeom prst="rect">
            <a:avLst/>
          </a:prstGeom>
          <a:noFill/>
        </p:spPr>
        <p:txBody>
          <a:bodyPr wrap="square" rtlCol="0">
            <a:spAutoFit/>
          </a:bodyPr>
          <a:lstStyle/>
          <a:p>
            <a:pPr algn="ctr"/>
            <a:r>
              <a:rPr lang="en-GB" sz="2000" dirty="0">
                <a:solidFill>
                  <a:schemeClr val="tx1"/>
                </a:solidFill>
                <a:latin typeface="Comic Sans MS" panose="030F0902030302020204" pitchFamily="66" charset="0"/>
                <a:cs typeface="Arial" panose="020B0604020202020204" pitchFamily="34" charset="0"/>
              </a:rPr>
              <a:t>This is a mangle. It was used to dry clothes. You pushed wet clothes through it by turning the handle. The pressure of the two rollers squeezed the excess water out of the clothes. This was done several times before hanging up the clothes on a washing line.    </a:t>
            </a:r>
          </a:p>
          <a:p>
            <a:pPr algn="ctr"/>
            <a:endParaRPr lang="en-GB" sz="2000" dirty="0">
              <a:latin typeface="Comic Sans MS" panose="030F0902030302020204" pitchFamily="66" charset="0"/>
              <a:cs typeface="Arial" panose="020B0604020202020204" pitchFamily="34" charset="0"/>
            </a:endParaRPr>
          </a:p>
        </p:txBody>
      </p:sp>
      <p:sp>
        <p:nvSpPr>
          <p:cNvPr id="18" name="TextBox 17">
            <a:extLst>
              <a:ext uri="{FF2B5EF4-FFF2-40B4-BE49-F238E27FC236}">
                <a16:creationId xmlns:a16="http://schemas.microsoft.com/office/drawing/2014/main" id="{2BB745D4-40D0-3E44-AF80-B2E2FE9F0C7B}"/>
              </a:ext>
            </a:extLst>
          </p:cNvPr>
          <p:cNvSpPr txBox="1"/>
          <p:nvPr/>
        </p:nvSpPr>
        <p:spPr>
          <a:xfrm>
            <a:off x="374400" y="6418800"/>
            <a:ext cx="11237840" cy="276999"/>
          </a:xfrm>
          <a:prstGeom prst="rect">
            <a:avLst/>
          </a:prstGeom>
          <a:noFill/>
        </p:spPr>
        <p:txBody>
          <a:bodyPr wrap="square" rtlCol="0">
            <a:spAutoFit/>
          </a:bodyPr>
          <a:lstStyle/>
          <a:p>
            <a:pPr lvl="0">
              <a:defRPr/>
            </a:pPr>
            <a:r>
              <a:rPr lang="en-GB" sz="1200" dirty="0">
                <a:latin typeface="Comic Sans MS" panose="030F0902030302020204" pitchFamily="66" charset="0"/>
                <a:cs typeface="Arial" panose="020B0604020202020204" pitchFamily="34" charset="0"/>
              </a:rPr>
              <a:t>If you’d like to find out more, see: </a:t>
            </a:r>
            <a:r>
              <a:rPr lang="en-GB" sz="1200" dirty="0">
                <a:latin typeface="Comic Sans MS" panose="030F0902030302020204" pitchFamily="66" charset="0"/>
                <a:cs typeface="Arial" panose="020B0604020202020204" pitchFamily="34" charset="0"/>
                <a:hlinkClick r:id="rId3"/>
              </a:rPr>
              <a:t>BBC Homes 1920s</a:t>
            </a:r>
            <a:r>
              <a:rPr lang="en-GB" sz="1200" dirty="0">
                <a:latin typeface="Comic Sans MS" panose="030F0902030302020204" pitchFamily="66" charset="0"/>
                <a:cs typeface="Arial" panose="020B0604020202020204" pitchFamily="34" charset="0"/>
              </a:rPr>
              <a:t> </a:t>
            </a:r>
          </a:p>
        </p:txBody>
      </p:sp>
      <p:sp>
        <p:nvSpPr>
          <p:cNvPr id="15" name="TextBox 14">
            <a:extLst>
              <a:ext uri="{FF2B5EF4-FFF2-40B4-BE49-F238E27FC236}">
                <a16:creationId xmlns:a16="http://schemas.microsoft.com/office/drawing/2014/main" id="{6257B96E-D638-D549-BB90-F506CF623872}"/>
              </a:ext>
            </a:extLst>
          </p:cNvPr>
          <p:cNvSpPr txBox="1"/>
          <p:nvPr/>
        </p:nvSpPr>
        <p:spPr>
          <a:xfrm>
            <a:off x="4137684" y="4868572"/>
            <a:ext cx="3898824" cy="461665"/>
          </a:xfrm>
          <a:prstGeom prst="rect">
            <a:avLst/>
          </a:prstGeom>
          <a:noFill/>
        </p:spPr>
        <p:txBody>
          <a:bodyPr wrap="none" rtlCol="0">
            <a:spAutoFit/>
          </a:bodyPr>
          <a:lstStyle/>
          <a:p>
            <a:r>
              <a:rPr lang="en-GB" sz="2400" dirty="0">
                <a:latin typeface="Comic Sans MS" panose="030F0902030302020204" pitchFamily="66" charset="0"/>
                <a:cs typeface="Arial" panose="020B0604020202020204" pitchFamily="34" charset="0"/>
              </a:rPr>
              <a:t>Click to reveal the answer</a:t>
            </a:r>
          </a:p>
        </p:txBody>
      </p:sp>
    </p:spTree>
    <p:extLst>
      <p:ext uri="{BB962C8B-B14F-4D97-AF65-F5344CB8AC3E}">
        <p14:creationId xmlns:p14="http://schemas.microsoft.com/office/powerpoint/2010/main" val="60013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500" fill="hold"/>
                                        <p:tgtEl>
                                          <p:spTgt spid="17"/>
                                        </p:tgtEl>
                                        <p:attrNameLst>
                                          <p:attrName>ppt_w</p:attrName>
                                        </p:attrNameLst>
                                      </p:cBhvr>
                                      <p:tavLst>
                                        <p:tav tm="0">
                                          <p:val>
                                            <p:fltVal val="0"/>
                                          </p:val>
                                        </p:tav>
                                        <p:tav tm="100000">
                                          <p:val>
                                            <p:strVal val="#ppt_w"/>
                                          </p:val>
                                        </p:tav>
                                      </p:tavLst>
                                    </p:anim>
                                    <p:anim calcmode="lin" valueType="num">
                                      <p:cBhvr>
                                        <p:cTn id="11" dur="500" fill="hold"/>
                                        <p:tgtEl>
                                          <p:spTgt spid="17"/>
                                        </p:tgtEl>
                                        <p:attrNameLst>
                                          <p:attrName>ppt_h</p:attrName>
                                        </p:attrNameLst>
                                      </p:cBhvr>
                                      <p:tavLst>
                                        <p:tav tm="0">
                                          <p:val>
                                            <p:fltVal val="0"/>
                                          </p:val>
                                        </p:tav>
                                        <p:tav tm="100000">
                                          <p:val>
                                            <p:strVal val="#ppt_h"/>
                                          </p:val>
                                        </p:tav>
                                      </p:tavLst>
                                    </p:anim>
                                    <p:anim calcmode="lin" valueType="num">
                                      <p:cBhvr>
                                        <p:cTn id="12" dur="500" fill="hold"/>
                                        <p:tgtEl>
                                          <p:spTgt spid="17"/>
                                        </p:tgtEl>
                                        <p:attrNameLst>
                                          <p:attrName>style.rotation</p:attrName>
                                        </p:attrNameLst>
                                      </p:cBhvr>
                                      <p:tavLst>
                                        <p:tav tm="0">
                                          <p:val>
                                            <p:fltVal val="360"/>
                                          </p:val>
                                        </p:tav>
                                        <p:tav tm="100000">
                                          <p:val>
                                            <p:fltVal val="0"/>
                                          </p:val>
                                        </p:tav>
                                      </p:tavLst>
                                    </p:anim>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 presetClass="exit"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8"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43D635-DE5B-724B-B4CB-EA6B15092530}"/>
              </a:ext>
            </a:extLst>
          </p:cNvPr>
          <p:cNvSpPr/>
          <p:nvPr/>
        </p:nvSpPr>
        <p:spPr>
          <a:xfrm>
            <a:off x="0" y="2520000"/>
            <a:ext cx="12192000" cy="2830286"/>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B2131830-6876-7842-A108-315917D0FE99}"/>
              </a:ext>
            </a:extLst>
          </p:cNvPr>
          <p:cNvSpPr txBox="1"/>
          <p:nvPr/>
        </p:nvSpPr>
        <p:spPr>
          <a:xfrm>
            <a:off x="576468" y="3242646"/>
            <a:ext cx="4160785" cy="1384995"/>
          </a:xfrm>
          <a:prstGeom prst="rect">
            <a:avLst/>
          </a:prstGeom>
          <a:noFill/>
        </p:spPr>
        <p:txBody>
          <a:bodyPr wrap="square" rtlCol="0">
            <a:spAutoFit/>
          </a:bodyPr>
          <a:lstStyle/>
          <a:p>
            <a:r>
              <a:rPr lang="en-GB" sz="2800" dirty="0">
                <a:solidFill>
                  <a:srgbClr val="31B498"/>
                </a:solidFill>
                <a:latin typeface="Comic Sans MS" panose="030F0902030302020204" pitchFamily="66" charset="0"/>
                <a:cs typeface="Arial" panose="020B0604020202020204" pitchFamily="34" charset="0"/>
              </a:rPr>
              <a:t>Question 5:</a:t>
            </a:r>
          </a:p>
          <a:p>
            <a:r>
              <a:rPr lang="en-GB" sz="2800" dirty="0">
                <a:solidFill>
                  <a:schemeClr val="tx1"/>
                </a:solidFill>
                <a:latin typeface="Comic Sans MS" panose="030F0902030302020204" pitchFamily="66" charset="0"/>
                <a:cs typeface="Arial" panose="020B0604020202020204" pitchFamily="34" charset="0"/>
              </a:rPr>
              <a:t>How much was a pint</a:t>
            </a:r>
          </a:p>
          <a:p>
            <a:r>
              <a:rPr lang="en-GB" sz="2800" dirty="0">
                <a:solidFill>
                  <a:schemeClr val="tx1"/>
                </a:solidFill>
                <a:latin typeface="Comic Sans MS" panose="030F0902030302020204" pitchFamily="66" charset="0"/>
                <a:cs typeface="Arial" panose="020B0604020202020204" pitchFamily="34" charset="0"/>
              </a:rPr>
              <a:t>of milk in 1921? </a:t>
            </a:r>
          </a:p>
        </p:txBody>
      </p:sp>
      <p:pic>
        <p:nvPicPr>
          <p:cNvPr id="6" name="Picture 5">
            <a:extLst>
              <a:ext uri="{FF2B5EF4-FFF2-40B4-BE49-F238E27FC236}">
                <a16:creationId xmlns:a16="http://schemas.microsoft.com/office/drawing/2014/main" id="{793C9FF8-8F24-7544-B9E9-55356072CE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31401" y="1970331"/>
            <a:ext cx="3102422" cy="3905401"/>
          </a:xfrm>
          <a:prstGeom prst="rect">
            <a:avLst/>
          </a:prstGeom>
          <a:ln w="57150">
            <a:solidFill>
              <a:srgbClr val="31B498"/>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23310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8358B3BD-7504-5E44-AF4B-DC23E1088988}"/>
              </a:ext>
            </a:extLst>
          </p:cNvPr>
          <p:cNvSpPr/>
          <p:nvPr/>
        </p:nvSpPr>
        <p:spPr>
          <a:xfrm>
            <a:off x="477080" y="2797865"/>
            <a:ext cx="3041372" cy="1262269"/>
          </a:xfrm>
          <a:prstGeom prst="roundRect">
            <a:avLst/>
          </a:prstGeom>
          <a:solidFill>
            <a:srgbClr val="B9E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A.</a:t>
            </a:r>
          </a:p>
          <a:p>
            <a:pPr algn="ctr"/>
            <a:r>
              <a:rPr lang="en-US" sz="2000" dirty="0">
                <a:solidFill>
                  <a:schemeClr val="tx1"/>
                </a:solidFill>
                <a:latin typeface="Comic Sans MS" panose="030F0902030302020204" pitchFamily="66" charset="0"/>
                <a:cs typeface="Arial" panose="020B0604020202020204" pitchFamily="34" charset="0"/>
              </a:rPr>
              <a:t>£0.07</a:t>
            </a:r>
          </a:p>
        </p:txBody>
      </p:sp>
      <p:sp>
        <p:nvSpPr>
          <p:cNvPr id="8" name="Rounded Rectangle 7">
            <a:extLst>
              <a:ext uri="{FF2B5EF4-FFF2-40B4-BE49-F238E27FC236}">
                <a16:creationId xmlns:a16="http://schemas.microsoft.com/office/drawing/2014/main" id="{29B6BFD0-E658-9447-A4D5-5D5D7A84F8CA}"/>
              </a:ext>
            </a:extLst>
          </p:cNvPr>
          <p:cNvSpPr/>
          <p:nvPr/>
        </p:nvSpPr>
        <p:spPr>
          <a:xfrm>
            <a:off x="477080" y="2797864"/>
            <a:ext cx="3041372" cy="1262269"/>
          </a:xfrm>
          <a:prstGeom prst="roundRect">
            <a:avLst/>
          </a:prstGeom>
          <a:solidFill>
            <a:srgbClr val="7EB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A.</a:t>
            </a:r>
          </a:p>
          <a:p>
            <a:pPr algn="ctr"/>
            <a:r>
              <a:rPr lang="en-US" sz="2000" dirty="0">
                <a:solidFill>
                  <a:schemeClr val="tx1"/>
                </a:solidFill>
                <a:latin typeface="Comic Sans MS" panose="030F0902030302020204" pitchFamily="66" charset="0"/>
                <a:cs typeface="Arial" panose="020B0604020202020204" pitchFamily="34" charset="0"/>
              </a:rPr>
              <a:t>£0.07</a:t>
            </a:r>
          </a:p>
        </p:txBody>
      </p:sp>
      <p:sp>
        <p:nvSpPr>
          <p:cNvPr id="4" name="Rounded Rectangle 3">
            <a:extLst>
              <a:ext uri="{FF2B5EF4-FFF2-40B4-BE49-F238E27FC236}">
                <a16:creationId xmlns:a16="http://schemas.microsoft.com/office/drawing/2014/main" id="{21749BF0-725B-F544-A1C0-15F8BD2CA841}"/>
              </a:ext>
            </a:extLst>
          </p:cNvPr>
          <p:cNvSpPr/>
          <p:nvPr/>
        </p:nvSpPr>
        <p:spPr>
          <a:xfrm>
            <a:off x="4575314" y="2797865"/>
            <a:ext cx="3041372" cy="1262269"/>
          </a:xfrm>
          <a:prstGeom prst="roundRect">
            <a:avLst/>
          </a:prstGeom>
          <a:solidFill>
            <a:srgbClr val="B9E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B.</a:t>
            </a:r>
          </a:p>
          <a:p>
            <a:pPr algn="ctr"/>
            <a:r>
              <a:rPr lang="en-US" sz="2000" dirty="0">
                <a:solidFill>
                  <a:schemeClr val="tx1"/>
                </a:solidFill>
                <a:latin typeface="Comic Sans MS" panose="030F0902030302020204" pitchFamily="66" charset="0"/>
                <a:cs typeface="Arial" panose="020B0604020202020204" pitchFamily="34" charset="0"/>
              </a:rPr>
              <a:t>£0.10</a:t>
            </a:r>
          </a:p>
        </p:txBody>
      </p:sp>
      <p:sp>
        <p:nvSpPr>
          <p:cNvPr id="5" name="Rounded Rectangle 4">
            <a:extLst>
              <a:ext uri="{FF2B5EF4-FFF2-40B4-BE49-F238E27FC236}">
                <a16:creationId xmlns:a16="http://schemas.microsoft.com/office/drawing/2014/main" id="{CE45585B-1DB9-E447-8037-537BB44BE2AB}"/>
              </a:ext>
            </a:extLst>
          </p:cNvPr>
          <p:cNvSpPr/>
          <p:nvPr/>
        </p:nvSpPr>
        <p:spPr>
          <a:xfrm>
            <a:off x="8673548" y="2797865"/>
            <a:ext cx="3041372" cy="1262269"/>
          </a:xfrm>
          <a:prstGeom prst="roundRect">
            <a:avLst/>
          </a:prstGeom>
          <a:solidFill>
            <a:srgbClr val="B9E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C.</a:t>
            </a:r>
          </a:p>
          <a:p>
            <a:pPr algn="ctr"/>
            <a:r>
              <a:rPr lang="en-US" sz="2000" dirty="0">
                <a:solidFill>
                  <a:schemeClr val="tx1"/>
                </a:solidFill>
                <a:latin typeface="Comic Sans MS" panose="030F0902030302020204" pitchFamily="66" charset="0"/>
                <a:cs typeface="Arial" panose="020B0604020202020204" pitchFamily="34" charset="0"/>
              </a:rPr>
              <a:t>£0.50</a:t>
            </a:r>
          </a:p>
        </p:txBody>
      </p:sp>
      <p:pic>
        <p:nvPicPr>
          <p:cNvPr id="6" name="Picture 5">
            <a:extLst>
              <a:ext uri="{FF2B5EF4-FFF2-40B4-BE49-F238E27FC236}">
                <a16:creationId xmlns:a16="http://schemas.microsoft.com/office/drawing/2014/main" id="{719868CC-DC42-B643-A5BC-ADF8C6DE5679}"/>
              </a:ext>
            </a:extLst>
          </p:cNvPr>
          <p:cNvPicPr>
            <a:picLocks noChangeAspect="1"/>
          </p:cNvPicPr>
          <p:nvPr/>
        </p:nvPicPr>
        <p:blipFill>
          <a:blip r:embed="rId2"/>
          <a:stretch>
            <a:fillRect/>
          </a:stretch>
        </p:blipFill>
        <p:spPr>
          <a:xfrm>
            <a:off x="1568449" y="1684406"/>
            <a:ext cx="825500" cy="825500"/>
          </a:xfrm>
          <a:prstGeom prst="rect">
            <a:avLst/>
          </a:prstGeom>
        </p:spPr>
      </p:pic>
      <p:sp>
        <p:nvSpPr>
          <p:cNvPr id="7" name="TextBox 6">
            <a:extLst>
              <a:ext uri="{FF2B5EF4-FFF2-40B4-BE49-F238E27FC236}">
                <a16:creationId xmlns:a16="http://schemas.microsoft.com/office/drawing/2014/main" id="{2584C4F9-124E-5749-BBD6-941098BC2178}"/>
              </a:ext>
            </a:extLst>
          </p:cNvPr>
          <p:cNvSpPr txBox="1"/>
          <p:nvPr/>
        </p:nvSpPr>
        <p:spPr>
          <a:xfrm>
            <a:off x="477080" y="4288812"/>
            <a:ext cx="3041372" cy="1631216"/>
          </a:xfrm>
          <a:prstGeom prst="rect">
            <a:avLst/>
          </a:prstGeom>
          <a:noFill/>
        </p:spPr>
        <p:txBody>
          <a:bodyPr wrap="square" rtlCol="0">
            <a:spAutoFit/>
          </a:bodyPr>
          <a:lstStyle/>
          <a:p>
            <a:pPr algn="ctr"/>
            <a:r>
              <a:rPr lang="en-GB" sz="2000" dirty="0">
                <a:solidFill>
                  <a:schemeClr val="tx1"/>
                </a:solidFill>
                <a:latin typeface="Comic Sans MS" panose="030F0902030302020204" pitchFamily="66" charset="0"/>
                <a:cs typeface="Arial" panose="020B0604020202020204" pitchFamily="34" charset="0"/>
              </a:rPr>
              <a:t>The cost of a pint of milk in 1921 was 7 pence. In today’s money that is equivalent to £2.90.</a:t>
            </a:r>
          </a:p>
        </p:txBody>
      </p:sp>
      <p:sp>
        <p:nvSpPr>
          <p:cNvPr id="9" name="TextBox 8">
            <a:extLst>
              <a:ext uri="{FF2B5EF4-FFF2-40B4-BE49-F238E27FC236}">
                <a16:creationId xmlns:a16="http://schemas.microsoft.com/office/drawing/2014/main" id="{DA0AFF02-4A73-1944-A828-D953BD786111}"/>
              </a:ext>
            </a:extLst>
          </p:cNvPr>
          <p:cNvSpPr txBox="1"/>
          <p:nvPr/>
        </p:nvSpPr>
        <p:spPr>
          <a:xfrm>
            <a:off x="374399" y="6418800"/>
            <a:ext cx="4755161" cy="276999"/>
          </a:xfrm>
          <a:prstGeom prst="rect">
            <a:avLst/>
          </a:prstGeom>
          <a:noFill/>
        </p:spPr>
        <p:txBody>
          <a:bodyPr wrap="square" rtlCol="0">
            <a:spAutoFit/>
          </a:bodyPr>
          <a:lstStyle/>
          <a:p>
            <a:pPr lvl="0">
              <a:defRPr/>
            </a:pPr>
            <a:r>
              <a:rPr lang="en-GB" sz="1200" dirty="0">
                <a:latin typeface="Comic Sans MS" panose="030F0902030302020204" pitchFamily="66" charset="0"/>
                <a:cs typeface="Arial" panose="020B0604020202020204" pitchFamily="34" charset="0"/>
              </a:rPr>
              <a:t>If you’d like to find out more, see: </a:t>
            </a:r>
            <a:r>
              <a:rPr lang="en-GB" sz="1200" dirty="0">
                <a:latin typeface="Comic Sans MS" panose="030F0902030302020204" pitchFamily="66" charset="0"/>
                <a:cs typeface="Arial" panose="020B0604020202020204" pitchFamily="34" charset="0"/>
                <a:hlinkClick r:id="rId3"/>
              </a:rPr>
              <a:t>Hillary's Back in My Day </a:t>
            </a:r>
            <a:endParaRPr lang="en-GB" sz="1200" dirty="0">
              <a:latin typeface="Comic Sans MS" panose="030F0902030302020204" pitchFamily="66" charset="0"/>
              <a:cs typeface="Arial" panose="020B0604020202020204" pitchFamily="34" charset="0"/>
            </a:endParaRPr>
          </a:p>
        </p:txBody>
      </p:sp>
      <p:sp>
        <p:nvSpPr>
          <p:cNvPr id="14" name="TextBox 13">
            <a:extLst>
              <a:ext uri="{FF2B5EF4-FFF2-40B4-BE49-F238E27FC236}">
                <a16:creationId xmlns:a16="http://schemas.microsoft.com/office/drawing/2014/main" id="{44491A0C-E20F-EA47-A8CE-DF9CA4BA2DC8}"/>
              </a:ext>
            </a:extLst>
          </p:cNvPr>
          <p:cNvSpPr txBox="1"/>
          <p:nvPr/>
        </p:nvSpPr>
        <p:spPr>
          <a:xfrm>
            <a:off x="4137684" y="4868572"/>
            <a:ext cx="3898824" cy="461665"/>
          </a:xfrm>
          <a:prstGeom prst="rect">
            <a:avLst/>
          </a:prstGeom>
          <a:noFill/>
        </p:spPr>
        <p:txBody>
          <a:bodyPr wrap="none" rtlCol="0">
            <a:spAutoFit/>
          </a:bodyPr>
          <a:lstStyle/>
          <a:p>
            <a:r>
              <a:rPr lang="en-GB" sz="2400" dirty="0">
                <a:latin typeface="Comic Sans MS" panose="030F0902030302020204" pitchFamily="66" charset="0"/>
                <a:cs typeface="Arial" panose="020B0604020202020204" pitchFamily="34" charset="0"/>
              </a:rPr>
              <a:t>Click to reveal the answer</a:t>
            </a:r>
          </a:p>
        </p:txBody>
      </p:sp>
    </p:spTree>
    <p:extLst>
      <p:ext uri="{BB962C8B-B14F-4D97-AF65-F5344CB8AC3E}">
        <p14:creationId xmlns:p14="http://schemas.microsoft.com/office/powerpoint/2010/main" val="205847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 calcmode="lin" valueType="num">
                                      <p:cBhvr>
                                        <p:cTn id="12" dur="500" fill="hold"/>
                                        <p:tgtEl>
                                          <p:spTgt spid="8"/>
                                        </p:tgtEl>
                                        <p:attrNameLst>
                                          <p:attrName>style.rotation</p:attrName>
                                        </p:attrNameLst>
                                      </p:cBhvr>
                                      <p:tavLst>
                                        <p:tav tm="0">
                                          <p:val>
                                            <p:fltVal val="360"/>
                                          </p:val>
                                        </p:tav>
                                        <p:tav tm="100000">
                                          <p:val>
                                            <p:fltVal val="0"/>
                                          </p:val>
                                        </p:tav>
                                      </p:tavLst>
                                    </p:anim>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 presetClass="exit"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184BDF-63C7-874A-9D2D-B646FD33AA07}"/>
              </a:ext>
            </a:extLst>
          </p:cNvPr>
          <p:cNvSpPr/>
          <p:nvPr/>
        </p:nvSpPr>
        <p:spPr>
          <a:xfrm>
            <a:off x="0" y="2520000"/>
            <a:ext cx="12192000" cy="2830286"/>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9BC3D4C2-6D3B-194E-8005-935C0AE0C0FB}"/>
              </a:ext>
            </a:extLst>
          </p:cNvPr>
          <p:cNvSpPr txBox="1"/>
          <p:nvPr/>
        </p:nvSpPr>
        <p:spPr>
          <a:xfrm>
            <a:off x="576469" y="3027202"/>
            <a:ext cx="5416826" cy="1815882"/>
          </a:xfrm>
          <a:prstGeom prst="rect">
            <a:avLst/>
          </a:prstGeom>
          <a:noFill/>
        </p:spPr>
        <p:txBody>
          <a:bodyPr wrap="square" rtlCol="0">
            <a:spAutoFit/>
          </a:bodyPr>
          <a:lstStyle/>
          <a:p>
            <a:r>
              <a:rPr lang="en-GB" sz="2800" dirty="0">
                <a:solidFill>
                  <a:srgbClr val="985CA1"/>
                </a:solidFill>
                <a:latin typeface="Comic Sans MS" panose="030F0902030302020204" pitchFamily="66" charset="0"/>
                <a:cs typeface="Arial" panose="020B0604020202020204" pitchFamily="34" charset="0"/>
              </a:rPr>
              <a:t>Question 6:</a:t>
            </a:r>
          </a:p>
          <a:p>
            <a:r>
              <a:rPr lang="en-GB" sz="2800" dirty="0">
                <a:solidFill>
                  <a:schemeClr val="tx1"/>
                </a:solidFill>
                <a:latin typeface="Comic Sans MS" panose="030F0902030302020204" pitchFamily="66" charset="0"/>
                <a:cs typeface="Arial" panose="020B0604020202020204" pitchFamily="34" charset="0"/>
              </a:rPr>
              <a:t>How many prisoners </a:t>
            </a:r>
          </a:p>
          <a:p>
            <a:r>
              <a:rPr lang="en-GB" sz="2800" dirty="0">
                <a:solidFill>
                  <a:schemeClr val="tx1"/>
                </a:solidFill>
                <a:latin typeface="Comic Sans MS" panose="030F0902030302020204" pitchFamily="66" charset="0"/>
                <a:cs typeface="Arial" panose="020B0604020202020204" pitchFamily="34" charset="0"/>
              </a:rPr>
              <a:t>escaped from Crumlin </a:t>
            </a:r>
          </a:p>
          <a:p>
            <a:r>
              <a:rPr lang="en-GB" sz="2800" dirty="0">
                <a:solidFill>
                  <a:schemeClr val="tx1"/>
                </a:solidFill>
                <a:latin typeface="Comic Sans MS" panose="030F0902030302020204" pitchFamily="66" charset="0"/>
                <a:cs typeface="Arial" panose="020B0604020202020204" pitchFamily="34" charset="0"/>
              </a:rPr>
              <a:t>Road Gaol in 1927? </a:t>
            </a:r>
          </a:p>
        </p:txBody>
      </p:sp>
      <p:pic>
        <p:nvPicPr>
          <p:cNvPr id="6" name="Picture 5">
            <a:extLst>
              <a:ext uri="{FF2B5EF4-FFF2-40B4-BE49-F238E27FC236}">
                <a16:creationId xmlns:a16="http://schemas.microsoft.com/office/drawing/2014/main" id="{CE553DCE-FE0B-244F-B29D-6EB68FAED9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12295" y="2150426"/>
            <a:ext cx="5389038" cy="3579996"/>
          </a:xfrm>
          <a:prstGeom prst="rect">
            <a:avLst/>
          </a:prstGeom>
          <a:ln w="57150">
            <a:solidFill>
              <a:srgbClr val="985CA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58487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22FC4063-5FD4-504C-8CC8-86D43E2EEAC4}"/>
              </a:ext>
            </a:extLst>
          </p:cNvPr>
          <p:cNvSpPr/>
          <p:nvPr/>
        </p:nvSpPr>
        <p:spPr>
          <a:xfrm>
            <a:off x="8673548" y="2797865"/>
            <a:ext cx="3041372" cy="1262269"/>
          </a:xfrm>
          <a:prstGeom prst="roundRect">
            <a:avLst/>
          </a:prstGeom>
          <a:solidFill>
            <a:srgbClr val="ED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C.</a:t>
            </a:r>
          </a:p>
          <a:p>
            <a:pPr algn="ctr"/>
            <a:r>
              <a:rPr lang="en-GB" sz="2000" dirty="0">
                <a:solidFill>
                  <a:schemeClr val="tx1"/>
                </a:solidFill>
                <a:latin typeface="Comic Sans MS" panose="030F0902030302020204" pitchFamily="66" charset="0"/>
                <a:cs typeface="Arial" panose="020B0604020202020204" pitchFamily="34" charset="0"/>
              </a:rPr>
              <a:t>4</a:t>
            </a:r>
            <a:endParaRPr lang="en-US" sz="2000" dirty="0">
              <a:solidFill>
                <a:schemeClr val="tx1"/>
              </a:solidFill>
              <a:latin typeface="Comic Sans MS" panose="030F0902030302020204" pitchFamily="66" charset="0"/>
              <a:cs typeface="Arial" panose="020B0604020202020204" pitchFamily="34" charset="0"/>
            </a:endParaRPr>
          </a:p>
        </p:txBody>
      </p:sp>
      <p:sp>
        <p:nvSpPr>
          <p:cNvPr id="11" name="Rounded Rectangle 10">
            <a:extLst>
              <a:ext uri="{FF2B5EF4-FFF2-40B4-BE49-F238E27FC236}">
                <a16:creationId xmlns:a16="http://schemas.microsoft.com/office/drawing/2014/main" id="{21796CC1-BDFF-2847-B918-5AC2EFA5CACA}"/>
              </a:ext>
            </a:extLst>
          </p:cNvPr>
          <p:cNvSpPr/>
          <p:nvPr/>
        </p:nvSpPr>
        <p:spPr>
          <a:xfrm>
            <a:off x="8673548" y="2797865"/>
            <a:ext cx="3041372" cy="1262269"/>
          </a:xfrm>
          <a:prstGeom prst="roundRect">
            <a:avLst/>
          </a:prstGeom>
          <a:solidFill>
            <a:srgbClr val="7EB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C.</a:t>
            </a:r>
          </a:p>
          <a:p>
            <a:pPr algn="ctr"/>
            <a:r>
              <a:rPr lang="en-GB" sz="2000" dirty="0">
                <a:solidFill>
                  <a:schemeClr val="tx1"/>
                </a:solidFill>
                <a:latin typeface="Comic Sans MS" panose="030F0902030302020204" pitchFamily="66" charset="0"/>
                <a:cs typeface="Arial" panose="020B0604020202020204" pitchFamily="34" charset="0"/>
              </a:rPr>
              <a:t>4</a:t>
            </a:r>
            <a:endParaRPr lang="en-US" sz="2000" dirty="0">
              <a:solidFill>
                <a:schemeClr val="tx1"/>
              </a:solidFill>
              <a:latin typeface="Comic Sans MS" panose="030F0902030302020204" pitchFamily="66" charset="0"/>
              <a:cs typeface="Arial" panose="020B0604020202020204" pitchFamily="34" charset="0"/>
            </a:endParaRPr>
          </a:p>
        </p:txBody>
      </p:sp>
      <p:sp>
        <p:nvSpPr>
          <p:cNvPr id="6" name="Rounded Rectangle 5">
            <a:extLst>
              <a:ext uri="{FF2B5EF4-FFF2-40B4-BE49-F238E27FC236}">
                <a16:creationId xmlns:a16="http://schemas.microsoft.com/office/drawing/2014/main" id="{991B3736-D671-8F47-A9BF-64B26D24602A}"/>
              </a:ext>
            </a:extLst>
          </p:cNvPr>
          <p:cNvSpPr/>
          <p:nvPr/>
        </p:nvSpPr>
        <p:spPr>
          <a:xfrm>
            <a:off x="477080" y="2797865"/>
            <a:ext cx="3041372" cy="1262269"/>
          </a:xfrm>
          <a:prstGeom prst="roundRect">
            <a:avLst/>
          </a:prstGeom>
          <a:solidFill>
            <a:srgbClr val="ED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A.</a:t>
            </a:r>
          </a:p>
          <a:p>
            <a:pPr algn="ctr"/>
            <a:r>
              <a:rPr lang="en-US" sz="2000" dirty="0">
                <a:solidFill>
                  <a:schemeClr val="tx1"/>
                </a:solidFill>
                <a:latin typeface="Comic Sans MS" panose="030F0902030302020204" pitchFamily="66" charset="0"/>
                <a:cs typeface="Arial" panose="020B0604020202020204" pitchFamily="34" charset="0"/>
              </a:rPr>
              <a:t>7</a:t>
            </a:r>
          </a:p>
        </p:txBody>
      </p:sp>
      <p:sp>
        <p:nvSpPr>
          <p:cNvPr id="7" name="Rounded Rectangle 6">
            <a:extLst>
              <a:ext uri="{FF2B5EF4-FFF2-40B4-BE49-F238E27FC236}">
                <a16:creationId xmlns:a16="http://schemas.microsoft.com/office/drawing/2014/main" id="{88C0D398-C91B-1D4E-86F3-09E561E14A96}"/>
              </a:ext>
            </a:extLst>
          </p:cNvPr>
          <p:cNvSpPr/>
          <p:nvPr/>
        </p:nvSpPr>
        <p:spPr>
          <a:xfrm>
            <a:off x="4575314" y="2797865"/>
            <a:ext cx="3041372" cy="1262269"/>
          </a:xfrm>
          <a:prstGeom prst="roundRect">
            <a:avLst/>
          </a:prstGeom>
          <a:solidFill>
            <a:srgbClr val="ED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B.</a:t>
            </a:r>
          </a:p>
          <a:p>
            <a:pPr algn="ctr"/>
            <a:r>
              <a:rPr lang="en-US" sz="2000" dirty="0">
                <a:solidFill>
                  <a:schemeClr val="tx1"/>
                </a:solidFill>
                <a:latin typeface="Comic Sans MS" panose="030F0902030302020204" pitchFamily="66" charset="0"/>
                <a:cs typeface="Arial" panose="020B0604020202020204" pitchFamily="34" charset="0"/>
              </a:rPr>
              <a:t>9</a:t>
            </a:r>
          </a:p>
        </p:txBody>
      </p:sp>
      <p:pic>
        <p:nvPicPr>
          <p:cNvPr id="9" name="Picture 8">
            <a:extLst>
              <a:ext uri="{FF2B5EF4-FFF2-40B4-BE49-F238E27FC236}">
                <a16:creationId xmlns:a16="http://schemas.microsoft.com/office/drawing/2014/main" id="{DF7D881B-352F-CC45-B9A4-9232723E08F9}"/>
              </a:ext>
            </a:extLst>
          </p:cNvPr>
          <p:cNvPicPr>
            <a:picLocks noChangeAspect="1"/>
          </p:cNvPicPr>
          <p:nvPr/>
        </p:nvPicPr>
        <p:blipFill>
          <a:blip r:embed="rId2"/>
          <a:stretch>
            <a:fillRect/>
          </a:stretch>
        </p:blipFill>
        <p:spPr>
          <a:xfrm>
            <a:off x="9781484" y="1684406"/>
            <a:ext cx="825500" cy="825500"/>
          </a:xfrm>
          <a:prstGeom prst="rect">
            <a:avLst/>
          </a:prstGeom>
        </p:spPr>
      </p:pic>
      <p:sp>
        <p:nvSpPr>
          <p:cNvPr id="10" name="TextBox 9">
            <a:extLst>
              <a:ext uri="{FF2B5EF4-FFF2-40B4-BE49-F238E27FC236}">
                <a16:creationId xmlns:a16="http://schemas.microsoft.com/office/drawing/2014/main" id="{F5C01420-80E2-6B44-9964-B939E8D0ED41}"/>
              </a:ext>
            </a:extLst>
          </p:cNvPr>
          <p:cNvSpPr txBox="1"/>
          <p:nvPr/>
        </p:nvSpPr>
        <p:spPr>
          <a:xfrm>
            <a:off x="8482466" y="4273826"/>
            <a:ext cx="3423536" cy="1015663"/>
          </a:xfrm>
          <a:prstGeom prst="rect">
            <a:avLst/>
          </a:prstGeom>
          <a:noFill/>
        </p:spPr>
        <p:txBody>
          <a:bodyPr wrap="square" rtlCol="0">
            <a:spAutoFit/>
          </a:bodyPr>
          <a:lstStyle/>
          <a:p>
            <a:pPr algn="ctr"/>
            <a:r>
              <a:rPr lang="en-GB" sz="2000" dirty="0">
                <a:solidFill>
                  <a:schemeClr val="tx1"/>
                </a:solidFill>
                <a:latin typeface="Comic Sans MS" panose="030F0902030302020204" pitchFamily="66" charset="0"/>
                <a:cs typeface="Arial" panose="020B0604020202020204" pitchFamily="34" charset="0"/>
              </a:rPr>
              <a:t>In 1927, four prisoners  escaped from Crumlin </a:t>
            </a:r>
          </a:p>
          <a:p>
            <a:pPr algn="ctr"/>
            <a:r>
              <a:rPr lang="en-GB" sz="2000" dirty="0">
                <a:solidFill>
                  <a:schemeClr val="tx1"/>
                </a:solidFill>
                <a:latin typeface="Comic Sans MS" panose="030F0902030302020204" pitchFamily="66" charset="0"/>
                <a:cs typeface="Arial" panose="020B0604020202020204" pitchFamily="34" charset="0"/>
              </a:rPr>
              <a:t>Road Gaol.  </a:t>
            </a:r>
          </a:p>
        </p:txBody>
      </p:sp>
      <p:sp>
        <p:nvSpPr>
          <p:cNvPr id="12" name="TextBox 11">
            <a:extLst>
              <a:ext uri="{FF2B5EF4-FFF2-40B4-BE49-F238E27FC236}">
                <a16:creationId xmlns:a16="http://schemas.microsoft.com/office/drawing/2014/main" id="{26B19128-9CA8-1D47-875E-10886F8AAF56}"/>
              </a:ext>
            </a:extLst>
          </p:cNvPr>
          <p:cNvSpPr txBox="1"/>
          <p:nvPr/>
        </p:nvSpPr>
        <p:spPr>
          <a:xfrm>
            <a:off x="374400" y="6418800"/>
            <a:ext cx="4751234" cy="461665"/>
          </a:xfrm>
          <a:prstGeom prst="rect">
            <a:avLst/>
          </a:prstGeom>
          <a:noFill/>
        </p:spPr>
        <p:txBody>
          <a:bodyPr wrap="square" rtlCol="0">
            <a:spAutoFit/>
          </a:bodyPr>
          <a:lstStyle/>
          <a:p>
            <a:pPr>
              <a:defRPr/>
            </a:pPr>
            <a:r>
              <a:rPr lang="en-GB" sz="1200" dirty="0">
                <a:latin typeface="Comic Sans MS" panose="030F0902030302020204" pitchFamily="66" charset="0"/>
                <a:cs typeface="Arial" panose="020B0604020202020204" pitchFamily="34" charset="0"/>
              </a:rPr>
              <a:t>If you’d like to find out more, see: </a:t>
            </a:r>
            <a:r>
              <a:rPr lang="en-GB" sz="1200" dirty="0">
                <a:solidFill>
                  <a:schemeClr val="accent1"/>
                </a:solidFill>
                <a:latin typeface="Comic Sans MS" panose="030F0902030302020204" pitchFamily="66" charset="0"/>
                <a:cs typeface="Arial" panose="020B0604020202020204" pitchFamily="34" charset="0"/>
                <a:hlinkClick r:id="rId3">
                  <a:extLst>
                    <a:ext uri="{A12FA001-AC4F-418D-AE19-62706E023703}">
                      <ahyp:hlinkClr xmlns:ahyp="http://schemas.microsoft.com/office/drawing/2018/hyperlinkcolor" val="tx"/>
                    </a:ext>
                  </a:extLst>
                </a:hlinkClick>
              </a:rPr>
              <a:t>History of Crumlin Road Gaol</a:t>
            </a:r>
            <a:endParaRPr lang="en-GB" sz="1200" dirty="0">
              <a:solidFill>
                <a:schemeClr val="accent1"/>
              </a:solidFill>
              <a:latin typeface="Comic Sans MS" panose="030F0902030302020204" pitchFamily="66" charset="0"/>
              <a:cs typeface="Arial" panose="020B0604020202020204" pitchFamily="34" charset="0"/>
            </a:endParaRPr>
          </a:p>
          <a:p>
            <a:pPr lvl="0">
              <a:defRPr/>
            </a:pPr>
            <a:endParaRPr lang="en-GB" sz="1200" dirty="0">
              <a:latin typeface="Comic Sans MS" panose="030F0902030302020204" pitchFamily="66" charset="0"/>
              <a:cs typeface="Arial" panose="020B0604020202020204" pitchFamily="34" charset="0"/>
            </a:endParaRPr>
          </a:p>
        </p:txBody>
      </p:sp>
      <p:sp>
        <p:nvSpPr>
          <p:cNvPr id="15" name="TextBox 14">
            <a:extLst>
              <a:ext uri="{FF2B5EF4-FFF2-40B4-BE49-F238E27FC236}">
                <a16:creationId xmlns:a16="http://schemas.microsoft.com/office/drawing/2014/main" id="{5A1FD08C-3714-214C-8534-46AB1B7A3D47}"/>
              </a:ext>
            </a:extLst>
          </p:cNvPr>
          <p:cNvSpPr txBox="1"/>
          <p:nvPr/>
        </p:nvSpPr>
        <p:spPr>
          <a:xfrm>
            <a:off x="4137684" y="4868572"/>
            <a:ext cx="3898824" cy="461665"/>
          </a:xfrm>
          <a:prstGeom prst="rect">
            <a:avLst/>
          </a:prstGeom>
          <a:noFill/>
        </p:spPr>
        <p:txBody>
          <a:bodyPr wrap="none" rtlCol="0">
            <a:spAutoFit/>
          </a:bodyPr>
          <a:lstStyle/>
          <a:p>
            <a:r>
              <a:rPr lang="en-GB" sz="2400" dirty="0">
                <a:latin typeface="Comic Sans MS" panose="030F0902030302020204" pitchFamily="66" charset="0"/>
                <a:cs typeface="Arial" panose="020B0604020202020204" pitchFamily="34" charset="0"/>
              </a:rPr>
              <a:t>Click to reveal the answer</a:t>
            </a:r>
          </a:p>
        </p:txBody>
      </p:sp>
    </p:spTree>
    <p:extLst>
      <p:ext uri="{BB962C8B-B14F-4D97-AF65-F5344CB8AC3E}">
        <p14:creationId xmlns:p14="http://schemas.microsoft.com/office/powerpoint/2010/main" val="182767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 calcmode="lin" valueType="num">
                                      <p:cBhvr>
                                        <p:cTn id="12" dur="500" fill="hold"/>
                                        <p:tgtEl>
                                          <p:spTgt spid="11"/>
                                        </p:tgtEl>
                                        <p:attrNameLst>
                                          <p:attrName>style.rotation</p:attrName>
                                        </p:attrNameLst>
                                      </p:cBhvr>
                                      <p:tavLst>
                                        <p:tav tm="0">
                                          <p:val>
                                            <p:fltVal val="360"/>
                                          </p:val>
                                        </p:tav>
                                        <p:tav tm="100000">
                                          <p:val>
                                            <p:fltVal val="0"/>
                                          </p:val>
                                        </p:tav>
                                      </p:tavLst>
                                    </p:anim>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 presetClass="exit"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12"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6247BE-46F4-8749-BA9C-39A0B3D8A94F}"/>
              </a:ext>
            </a:extLst>
          </p:cNvPr>
          <p:cNvSpPr/>
          <p:nvPr/>
        </p:nvSpPr>
        <p:spPr>
          <a:xfrm>
            <a:off x="0" y="2520000"/>
            <a:ext cx="12192000" cy="2830286"/>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D8F59D81-75AB-9A45-9888-8E587453738F}"/>
              </a:ext>
            </a:extLst>
          </p:cNvPr>
          <p:cNvSpPr txBox="1"/>
          <p:nvPr/>
        </p:nvSpPr>
        <p:spPr>
          <a:xfrm>
            <a:off x="576469" y="3027202"/>
            <a:ext cx="11116178" cy="1815882"/>
          </a:xfrm>
          <a:prstGeom prst="rect">
            <a:avLst/>
          </a:prstGeom>
          <a:noFill/>
        </p:spPr>
        <p:txBody>
          <a:bodyPr wrap="square" rtlCol="0">
            <a:spAutoFit/>
          </a:bodyPr>
          <a:lstStyle/>
          <a:p>
            <a:pPr algn="ctr"/>
            <a:r>
              <a:rPr lang="en-GB" sz="2800" dirty="0">
                <a:solidFill>
                  <a:srgbClr val="3193D1"/>
                </a:solidFill>
                <a:latin typeface="Comic Sans MS" panose="030F0902030302020204" pitchFamily="66" charset="0"/>
                <a:cs typeface="Arial" panose="020B0604020202020204" pitchFamily="34" charset="0"/>
              </a:rPr>
              <a:t>Question 7:</a:t>
            </a:r>
          </a:p>
          <a:p>
            <a:pPr algn="ctr"/>
            <a:r>
              <a:rPr lang="en-GB" sz="2800" dirty="0">
                <a:solidFill>
                  <a:schemeClr val="tx1"/>
                </a:solidFill>
                <a:latin typeface="Comic Sans MS" panose="030F0902030302020204" pitchFamily="66" charset="0"/>
                <a:cs typeface="Arial" panose="020B0604020202020204" pitchFamily="34" charset="0"/>
              </a:rPr>
              <a:t>The Lindy Hop was popular in the 1920s. </a:t>
            </a:r>
          </a:p>
          <a:p>
            <a:pPr algn="ctr"/>
            <a:endParaRPr lang="en-GB" sz="2800" dirty="0">
              <a:latin typeface="Comic Sans MS" panose="030F0902030302020204" pitchFamily="66" charset="0"/>
              <a:cs typeface="Arial" panose="020B0604020202020204" pitchFamily="34" charset="0"/>
            </a:endParaRPr>
          </a:p>
          <a:p>
            <a:pPr algn="ctr"/>
            <a:r>
              <a:rPr lang="en-GB" sz="2800" dirty="0">
                <a:solidFill>
                  <a:schemeClr val="tx1"/>
                </a:solidFill>
                <a:latin typeface="Comic Sans MS" panose="030F0902030302020204" pitchFamily="66" charset="0"/>
                <a:cs typeface="Arial" panose="020B0604020202020204" pitchFamily="34" charset="0"/>
              </a:rPr>
              <a:t>What is the Lindy Hop?</a:t>
            </a:r>
          </a:p>
        </p:txBody>
      </p:sp>
    </p:spTree>
    <p:extLst>
      <p:ext uri="{BB962C8B-B14F-4D97-AF65-F5344CB8AC3E}">
        <p14:creationId xmlns:p14="http://schemas.microsoft.com/office/powerpoint/2010/main" val="2514947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F96F5D64-BA12-AB48-88A3-8999FF1CF166}"/>
              </a:ext>
            </a:extLst>
          </p:cNvPr>
          <p:cNvSpPr/>
          <p:nvPr/>
        </p:nvSpPr>
        <p:spPr>
          <a:xfrm>
            <a:off x="8673548" y="2797865"/>
            <a:ext cx="3041372" cy="1262269"/>
          </a:xfrm>
          <a:prstGeom prst="roundRect">
            <a:avLst/>
          </a:prstGeom>
          <a:solidFill>
            <a:srgbClr val="C2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C.</a:t>
            </a:r>
          </a:p>
          <a:p>
            <a:pPr algn="ctr"/>
            <a:r>
              <a:rPr lang="en-US" sz="2000" dirty="0">
                <a:solidFill>
                  <a:schemeClr val="tx1"/>
                </a:solidFill>
                <a:latin typeface="Comic Sans MS" panose="030F0902030302020204" pitchFamily="66" charset="0"/>
                <a:cs typeface="Arial" panose="020B0604020202020204" pitchFamily="34" charset="0"/>
              </a:rPr>
              <a:t>Type of dance</a:t>
            </a:r>
          </a:p>
        </p:txBody>
      </p:sp>
      <p:sp>
        <p:nvSpPr>
          <p:cNvPr id="17" name="Rounded Rectangle 16">
            <a:extLst>
              <a:ext uri="{FF2B5EF4-FFF2-40B4-BE49-F238E27FC236}">
                <a16:creationId xmlns:a16="http://schemas.microsoft.com/office/drawing/2014/main" id="{7CCB675E-9E8F-B247-B190-F2012727AAD5}"/>
              </a:ext>
            </a:extLst>
          </p:cNvPr>
          <p:cNvSpPr/>
          <p:nvPr/>
        </p:nvSpPr>
        <p:spPr>
          <a:xfrm>
            <a:off x="8673548" y="2797865"/>
            <a:ext cx="3041372" cy="1262269"/>
          </a:xfrm>
          <a:prstGeom prst="roundRect">
            <a:avLst/>
          </a:prstGeom>
          <a:solidFill>
            <a:srgbClr val="7EB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C.</a:t>
            </a:r>
          </a:p>
          <a:p>
            <a:pPr algn="ctr"/>
            <a:r>
              <a:rPr lang="en-GB" sz="2000" dirty="0">
                <a:solidFill>
                  <a:schemeClr val="tx1"/>
                </a:solidFill>
                <a:latin typeface="Comic Sans MS" panose="030F0902030302020204" pitchFamily="66" charset="0"/>
                <a:cs typeface="Arial" panose="020B0604020202020204" pitchFamily="34" charset="0"/>
              </a:rPr>
              <a:t>Type of dance</a:t>
            </a:r>
            <a:endParaRPr lang="en-US" sz="2000" dirty="0">
              <a:solidFill>
                <a:schemeClr val="tx1"/>
              </a:solidFill>
              <a:latin typeface="Comic Sans MS" panose="030F0902030302020204" pitchFamily="66" charset="0"/>
              <a:cs typeface="Arial" panose="020B0604020202020204" pitchFamily="34" charset="0"/>
            </a:endParaRPr>
          </a:p>
        </p:txBody>
      </p:sp>
      <p:sp>
        <p:nvSpPr>
          <p:cNvPr id="3" name="Rounded Rectangle 2">
            <a:extLst>
              <a:ext uri="{FF2B5EF4-FFF2-40B4-BE49-F238E27FC236}">
                <a16:creationId xmlns:a16="http://schemas.microsoft.com/office/drawing/2014/main" id="{3B6307C4-A59D-3B4F-9A0F-FF884875F20F}"/>
              </a:ext>
            </a:extLst>
          </p:cNvPr>
          <p:cNvSpPr/>
          <p:nvPr/>
        </p:nvSpPr>
        <p:spPr>
          <a:xfrm>
            <a:off x="477080" y="2797865"/>
            <a:ext cx="3041372" cy="1262269"/>
          </a:xfrm>
          <a:prstGeom prst="roundRect">
            <a:avLst/>
          </a:prstGeom>
          <a:solidFill>
            <a:srgbClr val="C2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A.</a:t>
            </a:r>
          </a:p>
          <a:p>
            <a:pPr algn="ctr"/>
            <a:r>
              <a:rPr lang="en-GB" sz="2000" dirty="0">
                <a:solidFill>
                  <a:schemeClr val="tx1"/>
                </a:solidFill>
                <a:latin typeface="Comic Sans MS" panose="030F0902030302020204" pitchFamily="66" charset="0"/>
                <a:cs typeface="Arial" panose="020B0604020202020204" pitchFamily="34" charset="0"/>
              </a:rPr>
              <a:t>Type of rabbit </a:t>
            </a:r>
          </a:p>
          <a:p>
            <a:pPr algn="ctr"/>
            <a:r>
              <a:rPr lang="en-GB" sz="2000" dirty="0">
                <a:solidFill>
                  <a:schemeClr val="tx1"/>
                </a:solidFill>
                <a:latin typeface="Comic Sans MS" panose="030F0902030302020204" pitchFamily="66" charset="0"/>
                <a:cs typeface="Arial" panose="020B0604020202020204" pitchFamily="34" charset="0"/>
              </a:rPr>
              <a:t>ornament</a:t>
            </a:r>
            <a:endParaRPr lang="en-US" sz="2000" dirty="0">
              <a:solidFill>
                <a:schemeClr val="tx1"/>
              </a:solidFill>
              <a:latin typeface="Comic Sans MS" panose="030F0902030302020204" pitchFamily="66" charset="0"/>
              <a:cs typeface="Arial" panose="020B0604020202020204" pitchFamily="34" charset="0"/>
            </a:endParaRPr>
          </a:p>
        </p:txBody>
      </p:sp>
      <p:sp>
        <p:nvSpPr>
          <p:cNvPr id="9" name="Rounded Rectangle 8">
            <a:extLst>
              <a:ext uri="{FF2B5EF4-FFF2-40B4-BE49-F238E27FC236}">
                <a16:creationId xmlns:a16="http://schemas.microsoft.com/office/drawing/2014/main" id="{173C62E7-E2F1-664D-86A9-57F815EA6A15}"/>
              </a:ext>
            </a:extLst>
          </p:cNvPr>
          <p:cNvSpPr/>
          <p:nvPr/>
        </p:nvSpPr>
        <p:spPr>
          <a:xfrm>
            <a:off x="4575314" y="2797865"/>
            <a:ext cx="3041372" cy="1262269"/>
          </a:xfrm>
          <a:prstGeom prst="roundRect">
            <a:avLst/>
          </a:prstGeom>
          <a:solidFill>
            <a:srgbClr val="C2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B.</a:t>
            </a:r>
          </a:p>
          <a:p>
            <a:pPr algn="ctr"/>
            <a:r>
              <a:rPr lang="en-GB" sz="2000" dirty="0">
                <a:solidFill>
                  <a:schemeClr val="tx1"/>
                </a:solidFill>
                <a:latin typeface="Comic Sans MS" panose="030F0902030302020204" pitchFamily="66" charset="0"/>
                <a:cs typeface="Arial" panose="020B0604020202020204" pitchFamily="34" charset="0"/>
              </a:rPr>
              <a:t>Type of hopscotch</a:t>
            </a:r>
            <a:endParaRPr lang="en-US" sz="2000" dirty="0">
              <a:solidFill>
                <a:schemeClr val="tx1"/>
              </a:solidFill>
              <a:latin typeface="Comic Sans MS" panose="030F0902030302020204" pitchFamily="66" charset="0"/>
              <a:cs typeface="Arial" panose="020B0604020202020204" pitchFamily="34" charset="0"/>
            </a:endParaRPr>
          </a:p>
        </p:txBody>
      </p:sp>
      <p:pic>
        <p:nvPicPr>
          <p:cNvPr id="13" name="Picture 12">
            <a:extLst>
              <a:ext uri="{FF2B5EF4-FFF2-40B4-BE49-F238E27FC236}">
                <a16:creationId xmlns:a16="http://schemas.microsoft.com/office/drawing/2014/main" id="{11EABC04-B9AD-2649-97C3-50DE78378F63}"/>
              </a:ext>
            </a:extLst>
          </p:cNvPr>
          <p:cNvPicPr>
            <a:picLocks noChangeAspect="1"/>
          </p:cNvPicPr>
          <p:nvPr/>
        </p:nvPicPr>
        <p:blipFill>
          <a:blip r:embed="rId2"/>
          <a:stretch>
            <a:fillRect/>
          </a:stretch>
        </p:blipFill>
        <p:spPr>
          <a:xfrm>
            <a:off x="9781484" y="1684406"/>
            <a:ext cx="825500" cy="825500"/>
          </a:xfrm>
          <a:prstGeom prst="rect">
            <a:avLst/>
          </a:prstGeom>
        </p:spPr>
      </p:pic>
      <p:sp>
        <p:nvSpPr>
          <p:cNvPr id="14" name="TextBox 13">
            <a:extLst>
              <a:ext uri="{FF2B5EF4-FFF2-40B4-BE49-F238E27FC236}">
                <a16:creationId xmlns:a16="http://schemas.microsoft.com/office/drawing/2014/main" id="{9ABC31EB-68B3-0449-82BB-33BF23863FC5}"/>
              </a:ext>
            </a:extLst>
          </p:cNvPr>
          <p:cNvSpPr txBox="1"/>
          <p:nvPr/>
        </p:nvSpPr>
        <p:spPr>
          <a:xfrm>
            <a:off x="8673548" y="4348093"/>
            <a:ext cx="3094050" cy="1938992"/>
          </a:xfrm>
          <a:prstGeom prst="rect">
            <a:avLst/>
          </a:prstGeom>
          <a:noFill/>
        </p:spPr>
        <p:txBody>
          <a:bodyPr wrap="square" rtlCol="0">
            <a:spAutoFit/>
          </a:bodyPr>
          <a:lstStyle/>
          <a:p>
            <a:pPr algn="ctr"/>
            <a:r>
              <a:rPr lang="en-GB" sz="2000" dirty="0">
                <a:solidFill>
                  <a:schemeClr val="tx1"/>
                </a:solidFill>
                <a:latin typeface="Comic Sans MS" panose="030F0902030302020204" pitchFamily="66" charset="0"/>
                <a:cs typeface="Arial" panose="020B0604020202020204" pitchFamily="34" charset="0"/>
              </a:rPr>
              <a:t>A popular dance named after Charles Lindbergh the aviator who flew </a:t>
            </a:r>
          </a:p>
          <a:p>
            <a:pPr algn="ctr"/>
            <a:r>
              <a:rPr lang="en-GB" sz="2000" dirty="0">
                <a:solidFill>
                  <a:schemeClr val="tx1"/>
                </a:solidFill>
                <a:latin typeface="Comic Sans MS" panose="030F0902030302020204" pitchFamily="66" charset="0"/>
                <a:cs typeface="Arial" panose="020B0604020202020204" pitchFamily="34" charset="0"/>
              </a:rPr>
              <a:t>(or 'hopped’) non-stop across the Atlantic ocean in 1927.</a:t>
            </a:r>
          </a:p>
        </p:txBody>
      </p:sp>
      <p:sp>
        <p:nvSpPr>
          <p:cNvPr id="18" name="TextBox 17">
            <a:extLst>
              <a:ext uri="{FF2B5EF4-FFF2-40B4-BE49-F238E27FC236}">
                <a16:creationId xmlns:a16="http://schemas.microsoft.com/office/drawing/2014/main" id="{2BB745D4-40D0-3E44-AF80-B2E2FE9F0C7B}"/>
              </a:ext>
            </a:extLst>
          </p:cNvPr>
          <p:cNvSpPr txBox="1"/>
          <p:nvPr/>
        </p:nvSpPr>
        <p:spPr>
          <a:xfrm>
            <a:off x="374400" y="6418800"/>
            <a:ext cx="11237840" cy="276999"/>
          </a:xfrm>
          <a:prstGeom prst="rect">
            <a:avLst/>
          </a:prstGeom>
          <a:noFill/>
        </p:spPr>
        <p:txBody>
          <a:bodyPr wrap="square" rtlCol="0">
            <a:spAutoFit/>
          </a:bodyPr>
          <a:lstStyle/>
          <a:p>
            <a:pPr>
              <a:defRPr/>
            </a:pPr>
            <a:r>
              <a:rPr lang="en-GB" sz="1200" dirty="0">
                <a:latin typeface="Comic Sans MS" panose="030F0902030302020204" pitchFamily="66" charset="0"/>
                <a:cs typeface="Arial" panose="020B0604020202020204" pitchFamily="34" charset="0"/>
              </a:rPr>
              <a:t>If you’d like to find out more, see: </a:t>
            </a:r>
            <a:r>
              <a:rPr lang="en-GB" sz="1200" dirty="0">
                <a:solidFill>
                  <a:schemeClr val="accent1"/>
                </a:solidFill>
                <a:latin typeface="Comic Sans MS" panose="030F0902030302020204" pitchFamily="66" charset="0"/>
                <a:cs typeface="Arial" panose="020B0604020202020204" pitchFamily="34" charset="0"/>
                <a:hlinkClick r:id="rId3">
                  <a:extLst>
                    <a:ext uri="{A12FA001-AC4F-418D-AE19-62706E023703}">
                      <ahyp:hlinkClr xmlns:ahyp="http://schemas.microsoft.com/office/drawing/2018/hyperlinkcolor" val="tx"/>
                    </a:ext>
                  </a:extLst>
                </a:hlinkClick>
              </a:rPr>
              <a:t>1920s dances featuring the Charleston, the Peabody, Turkey Trot and more</a:t>
            </a:r>
            <a:endParaRPr lang="en-GB" sz="1200" dirty="0">
              <a:solidFill>
                <a:schemeClr val="accent1"/>
              </a:solidFill>
              <a:latin typeface="Comic Sans MS" panose="030F0902030302020204" pitchFamily="66" charset="0"/>
              <a:cs typeface="Arial" panose="020B0604020202020204" pitchFamily="34" charset="0"/>
            </a:endParaRPr>
          </a:p>
        </p:txBody>
      </p:sp>
      <p:sp>
        <p:nvSpPr>
          <p:cNvPr id="15" name="TextBox 14">
            <a:extLst>
              <a:ext uri="{FF2B5EF4-FFF2-40B4-BE49-F238E27FC236}">
                <a16:creationId xmlns:a16="http://schemas.microsoft.com/office/drawing/2014/main" id="{FA66BAF2-2477-F24F-B062-89450CD2551A}"/>
              </a:ext>
            </a:extLst>
          </p:cNvPr>
          <p:cNvSpPr txBox="1"/>
          <p:nvPr/>
        </p:nvSpPr>
        <p:spPr>
          <a:xfrm>
            <a:off x="4137684" y="4868572"/>
            <a:ext cx="3898824" cy="461665"/>
          </a:xfrm>
          <a:prstGeom prst="rect">
            <a:avLst/>
          </a:prstGeom>
          <a:noFill/>
        </p:spPr>
        <p:txBody>
          <a:bodyPr wrap="none" rtlCol="0">
            <a:spAutoFit/>
          </a:bodyPr>
          <a:lstStyle/>
          <a:p>
            <a:r>
              <a:rPr lang="en-GB" sz="2400" dirty="0">
                <a:latin typeface="Comic Sans MS" panose="030F0902030302020204" pitchFamily="66" charset="0"/>
                <a:cs typeface="Arial" panose="020B0604020202020204" pitchFamily="34" charset="0"/>
              </a:rPr>
              <a:t>Click to reveal the answer</a:t>
            </a:r>
          </a:p>
        </p:txBody>
      </p:sp>
      <p:pic>
        <p:nvPicPr>
          <p:cNvPr id="4" name="Picture 3">
            <a:extLst>
              <a:ext uri="{FF2B5EF4-FFF2-40B4-BE49-F238E27FC236}">
                <a16:creationId xmlns:a16="http://schemas.microsoft.com/office/drawing/2014/main" id="{75420E5D-4D8D-A442-A6FE-231B1BFB8F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3342" y="2269339"/>
            <a:ext cx="4844760" cy="3236985"/>
          </a:xfrm>
          <a:prstGeom prst="rect">
            <a:avLst/>
          </a:prstGeom>
          <a:ln w="57150">
            <a:solidFill>
              <a:srgbClr val="3193D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1641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500" fill="hold"/>
                                        <p:tgtEl>
                                          <p:spTgt spid="17"/>
                                        </p:tgtEl>
                                        <p:attrNameLst>
                                          <p:attrName>ppt_w</p:attrName>
                                        </p:attrNameLst>
                                      </p:cBhvr>
                                      <p:tavLst>
                                        <p:tav tm="0">
                                          <p:val>
                                            <p:fltVal val="0"/>
                                          </p:val>
                                        </p:tav>
                                        <p:tav tm="100000">
                                          <p:val>
                                            <p:strVal val="#ppt_w"/>
                                          </p:val>
                                        </p:tav>
                                      </p:tavLst>
                                    </p:anim>
                                    <p:anim calcmode="lin" valueType="num">
                                      <p:cBhvr>
                                        <p:cTn id="11" dur="500" fill="hold"/>
                                        <p:tgtEl>
                                          <p:spTgt spid="17"/>
                                        </p:tgtEl>
                                        <p:attrNameLst>
                                          <p:attrName>ppt_h</p:attrName>
                                        </p:attrNameLst>
                                      </p:cBhvr>
                                      <p:tavLst>
                                        <p:tav tm="0">
                                          <p:val>
                                            <p:fltVal val="0"/>
                                          </p:val>
                                        </p:tav>
                                        <p:tav tm="100000">
                                          <p:val>
                                            <p:strVal val="#ppt_h"/>
                                          </p:val>
                                        </p:tav>
                                      </p:tavLst>
                                    </p:anim>
                                    <p:anim calcmode="lin" valueType="num">
                                      <p:cBhvr>
                                        <p:cTn id="12" dur="500" fill="hold"/>
                                        <p:tgtEl>
                                          <p:spTgt spid="17"/>
                                        </p:tgtEl>
                                        <p:attrNameLst>
                                          <p:attrName>style.rotation</p:attrName>
                                        </p:attrNameLst>
                                      </p:cBhvr>
                                      <p:tavLst>
                                        <p:tav tm="0">
                                          <p:val>
                                            <p:fltVal val="360"/>
                                          </p:val>
                                        </p:tav>
                                        <p:tav tm="100000">
                                          <p:val>
                                            <p:fltVal val="0"/>
                                          </p:val>
                                        </p:tav>
                                      </p:tavLst>
                                    </p:anim>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 presetClass="exit"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 presetClass="exit"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animBg="1"/>
      <p:bldP spid="9" grpId="0" animBg="1"/>
      <p:bldP spid="14" grpId="0"/>
      <p:bldP spid="18"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E74288-2103-6D43-9196-5AAD2AE3F4A3}"/>
              </a:ext>
            </a:extLst>
          </p:cNvPr>
          <p:cNvSpPr/>
          <p:nvPr/>
        </p:nvSpPr>
        <p:spPr>
          <a:xfrm>
            <a:off x="0" y="2520000"/>
            <a:ext cx="12192000" cy="2830286"/>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B2131830-6876-7842-A108-315917D0FE99}"/>
              </a:ext>
            </a:extLst>
          </p:cNvPr>
          <p:cNvSpPr txBox="1"/>
          <p:nvPr/>
        </p:nvSpPr>
        <p:spPr>
          <a:xfrm>
            <a:off x="576469" y="3027202"/>
            <a:ext cx="5416826" cy="1815882"/>
          </a:xfrm>
          <a:prstGeom prst="rect">
            <a:avLst/>
          </a:prstGeom>
          <a:noFill/>
        </p:spPr>
        <p:txBody>
          <a:bodyPr wrap="square" rtlCol="0">
            <a:spAutoFit/>
          </a:bodyPr>
          <a:lstStyle/>
          <a:p>
            <a:r>
              <a:rPr lang="en-GB" sz="2800" dirty="0">
                <a:solidFill>
                  <a:srgbClr val="31B498"/>
                </a:solidFill>
                <a:latin typeface="Comic Sans MS" panose="030F0902030302020204" pitchFamily="66" charset="0"/>
                <a:cs typeface="Arial" panose="020B0604020202020204" pitchFamily="34" charset="0"/>
              </a:rPr>
              <a:t>Question 8:</a:t>
            </a:r>
          </a:p>
          <a:p>
            <a:r>
              <a:rPr lang="en-GB" sz="2800" dirty="0">
                <a:solidFill>
                  <a:schemeClr val="tx1"/>
                </a:solidFill>
                <a:latin typeface="Comic Sans MS" panose="030F0902030302020204" pitchFamily="66" charset="0"/>
                <a:cs typeface="Arial" panose="020B0604020202020204" pitchFamily="34" charset="0"/>
              </a:rPr>
              <a:t>In what year did the BBC broadcast its first Northern Ireland radio programme?</a:t>
            </a:r>
          </a:p>
        </p:txBody>
      </p:sp>
      <p:pic>
        <p:nvPicPr>
          <p:cNvPr id="5" name="Picture 4">
            <a:extLst>
              <a:ext uri="{FF2B5EF4-FFF2-40B4-BE49-F238E27FC236}">
                <a16:creationId xmlns:a16="http://schemas.microsoft.com/office/drawing/2014/main" id="{56A24566-7E78-4741-9F41-313B2EBF52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7111" y="2273300"/>
            <a:ext cx="5113563" cy="3409042"/>
          </a:xfrm>
          <a:prstGeom prst="rect">
            <a:avLst/>
          </a:prstGeom>
          <a:ln w="57150">
            <a:solidFill>
              <a:srgbClr val="31B498"/>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95243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8358B3BD-7504-5E44-AF4B-DC23E1088988}"/>
              </a:ext>
            </a:extLst>
          </p:cNvPr>
          <p:cNvSpPr/>
          <p:nvPr/>
        </p:nvSpPr>
        <p:spPr>
          <a:xfrm>
            <a:off x="477080" y="2797865"/>
            <a:ext cx="3041372" cy="1262269"/>
          </a:xfrm>
          <a:prstGeom prst="roundRect">
            <a:avLst/>
          </a:prstGeom>
          <a:solidFill>
            <a:srgbClr val="B9E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A.</a:t>
            </a:r>
          </a:p>
          <a:p>
            <a:pPr algn="ctr"/>
            <a:r>
              <a:rPr lang="en-US" sz="2000" dirty="0">
                <a:solidFill>
                  <a:schemeClr val="tx1"/>
                </a:solidFill>
                <a:latin typeface="Comic Sans MS" panose="030F0902030302020204" pitchFamily="66" charset="0"/>
                <a:cs typeface="Arial" panose="020B0604020202020204" pitchFamily="34" charset="0"/>
              </a:rPr>
              <a:t>1924</a:t>
            </a:r>
          </a:p>
        </p:txBody>
      </p:sp>
      <p:sp>
        <p:nvSpPr>
          <p:cNvPr id="8" name="Rounded Rectangle 7">
            <a:extLst>
              <a:ext uri="{FF2B5EF4-FFF2-40B4-BE49-F238E27FC236}">
                <a16:creationId xmlns:a16="http://schemas.microsoft.com/office/drawing/2014/main" id="{29B6BFD0-E658-9447-A4D5-5D5D7A84F8CA}"/>
              </a:ext>
            </a:extLst>
          </p:cNvPr>
          <p:cNvSpPr/>
          <p:nvPr/>
        </p:nvSpPr>
        <p:spPr>
          <a:xfrm>
            <a:off x="471943" y="2797865"/>
            <a:ext cx="3041372" cy="1262269"/>
          </a:xfrm>
          <a:prstGeom prst="roundRect">
            <a:avLst/>
          </a:prstGeom>
          <a:solidFill>
            <a:srgbClr val="7EB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A.</a:t>
            </a:r>
          </a:p>
          <a:p>
            <a:pPr algn="ctr"/>
            <a:r>
              <a:rPr lang="en-US" sz="2000" dirty="0">
                <a:solidFill>
                  <a:schemeClr val="tx1"/>
                </a:solidFill>
                <a:latin typeface="Comic Sans MS" panose="030F0902030302020204" pitchFamily="66" charset="0"/>
                <a:cs typeface="Arial" panose="020B0604020202020204" pitchFamily="34" charset="0"/>
              </a:rPr>
              <a:t>1924</a:t>
            </a:r>
          </a:p>
        </p:txBody>
      </p:sp>
      <p:sp>
        <p:nvSpPr>
          <p:cNvPr id="4" name="Rounded Rectangle 3">
            <a:extLst>
              <a:ext uri="{FF2B5EF4-FFF2-40B4-BE49-F238E27FC236}">
                <a16:creationId xmlns:a16="http://schemas.microsoft.com/office/drawing/2014/main" id="{21749BF0-725B-F544-A1C0-15F8BD2CA841}"/>
              </a:ext>
            </a:extLst>
          </p:cNvPr>
          <p:cNvSpPr/>
          <p:nvPr/>
        </p:nvSpPr>
        <p:spPr>
          <a:xfrm>
            <a:off x="4575314" y="2797865"/>
            <a:ext cx="3041372" cy="1262269"/>
          </a:xfrm>
          <a:prstGeom prst="roundRect">
            <a:avLst/>
          </a:prstGeom>
          <a:solidFill>
            <a:srgbClr val="B9E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B.</a:t>
            </a:r>
          </a:p>
          <a:p>
            <a:pPr algn="ctr"/>
            <a:r>
              <a:rPr lang="en-US" sz="2000" dirty="0">
                <a:solidFill>
                  <a:schemeClr val="tx1"/>
                </a:solidFill>
                <a:latin typeface="Comic Sans MS" panose="030F0902030302020204" pitchFamily="66" charset="0"/>
                <a:cs typeface="Arial" panose="020B0604020202020204" pitchFamily="34" charset="0"/>
              </a:rPr>
              <a:t>1929</a:t>
            </a:r>
          </a:p>
        </p:txBody>
      </p:sp>
      <p:sp>
        <p:nvSpPr>
          <p:cNvPr id="5" name="Rounded Rectangle 4">
            <a:extLst>
              <a:ext uri="{FF2B5EF4-FFF2-40B4-BE49-F238E27FC236}">
                <a16:creationId xmlns:a16="http://schemas.microsoft.com/office/drawing/2014/main" id="{CE45585B-1DB9-E447-8037-537BB44BE2AB}"/>
              </a:ext>
            </a:extLst>
          </p:cNvPr>
          <p:cNvSpPr/>
          <p:nvPr/>
        </p:nvSpPr>
        <p:spPr>
          <a:xfrm>
            <a:off x="8673548" y="2797865"/>
            <a:ext cx="3041372" cy="1262269"/>
          </a:xfrm>
          <a:prstGeom prst="roundRect">
            <a:avLst/>
          </a:prstGeom>
          <a:solidFill>
            <a:srgbClr val="B9E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C.</a:t>
            </a:r>
          </a:p>
          <a:p>
            <a:pPr algn="ctr"/>
            <a:r>
              <a:rPr lang="en-US" sz="2000" dirty="0">
                <a:solidFill>
                  <a:schemeClr val="tx1"/>
                </a:solidFill>
                <a:latin typeface="Comic Sans MS" panose="030F0902030302020204" pitchFamily="66" charset="0"/>
                <a:cs typeface="Arial" panose="020B0604020202020204" pitchFamily="34" charset="0"/>
              </a:rPr>
              <a:t>1925</a:t>
            </a:r>
          </a:p>
        </p:txBody>
      </p:sp>
      <p:pic>
        <p:nvPicPr>
          <p:cNvPr id="6" name="Picture 5">
            <a:extLst>
              <a:ext uri="{FF2B5EF4-FFF2-40B4-BE49-F238E27FC236}">
                <a16:creationId xmlns:a16="http://schemas.microsoft.com/office/drawing/2014/main" id="{719868CC-DC42-B643-A5BC-ADF8C6DE5679}"/>
              </a:ext>
            </a:extLst>
          </p:cNvPr>
          <p:cNvPicPr>
            <a:picLocks noChangeAspect="1"/>
          </p:cNvPicPr>
          <p:nvPr/>
        </p:nvPicPr>
        <p:blipFill>
          <a:blip r:embed="rId2"/>
          <a:stretch>
            <a:fillRect/>
          </a:stretch>
        </p:blipFill>
        <p:spPr>
          <a:xfrm>
            <a:off x="1568449" y="1684406"/>
            <a:ext cx="825500" cy="825500"/>
          </a:xfrm>
          <a:prstGeom prst="rect">
            <a:avLst/>
          </a:prstGeom>
        </p:spPr>
      </p:pic>
      <p:sp>
        <p:nvSpPr>
          <p:cNvPr id="7" name="TextBox 6">
            <a:extLst>
              <a:ext uri="{FF2B5EF4-FFF2-40B4-BE49-F238E27FC236}">
                <a16:creationId xmlns:a16="http://schemas.microsoft.com/office/drawing/2014/main" id="{2584C4F9-124E-5749-BBD6-941098BC2178}"/>
              </a:ext>
            </a:extLst>
          </p:cNvPr>
          <p:cNvSpPr txBox="1"/>
          <p:nvPr/>
        </p:nvSpPr>
        <p:spPr>
          <a:xfrm>
            <a:off x="126738" y="4233727"/>
            <a:ext cx="3828042" cy="2339102"/>
          </a:xfrm>
          <a:prstGeom prst="rect">
            <a:avLst/>
          </a:prstGeom>
          <a:noFill/>
        </p:spPr>
        <p:txBody>
          <a:bodyPr wrap="square" rtlCol="0">
            <a:spAutoFit/>
          </a:bodyPr>
          <a:lstStyle/>
          <a:p>
            <a:pPr algn="ctr"/>
            <a:r>
              <a:rPr lang="en-US" dirty="0">
                <a:solidFill>
                  <a:schemeClr val="tx1"/>
                </a:solidFill>
                <a:latin typeface="Comic Sans MS" panose="030F0902030302020204" pitchFamily="66" charset="0"/>
                <a:cs typeface="Arial" panose="020B0604020202020204" pitchFamily="34" charset="0"/>
              </a:rPr>
              <a:t>The BBC began radio broadcasting in Northern Ireland on the 15 September 1924. </a:t>
            </a:r>
          </a:p>
          <a:p>
            <a:pPr algn="ctr"/>
            <a:endParaRPr lang="en-US" dirty="0">
              <a:solidFill>
                <a:schemeClr val="tx1"/>
              </a:solidFill>
              <a:latin typeface="Comic Sans MS" panose="030F0902030302020204" pitchFamily="66" charset="0"/>
              <a:cs typeface="Arial" panose="020B0604020202020204" pitchFamily="34" charset="0"/>
            </a:endParaRPr>
          </a:p>
          <a:p>
            <a:pPr algn="ctr"/>
            <a:r>
              <a:rPr lang="en-GB" dirty="0">
                <a:solidFill>
                  <a:schemeClr val="tx1"/>
                </a:solidFill>
                <a:latin typeface="Comic Sans MS" panose="030F0902030302020204" pitchFamily="66" charset="0"/>
                <a:cs typeface="Arial" panose="020B0604020202020204" pitchFamily="34" charset="0"/>
              </a:rPr>
              <a:t>The first voice to be heard on the airwaves was that of </a:t>
            </a:r>
          </a:p>
          <a:p>
            <a:pPr algn="ctr"/>
            <a:r>
              <a:rPr lang="en-GB" dirty="0">
                <a:solidFill>
                  <a:schemeClr val="tx1"/>
                </a:solidFill>
                <a:latin typeface="Comic Sans MS" panose="030F0902030302020204" pitchFamily="66" charset="0"/>
                <a:cs typeface="Arial" panose="020B0604020202020204" pitchFamily="34" charset="0"/>
              </a:rPr>
              <a:t>Tyrone Guthrie.</a:t>
            </a:r>
            <a:endParaRPr lang="en-US" dirty="0">
              <a:solidFill>
                <a:schemeClr val="tx1"/>
              </a:solidFill>
              <a:latin typeface="Comic Sans MS" panose="030F0902030302020204" pitchFamily="66" charset="0"/>
              <a:cs typeface="Arial" panose="020B0604020202020204" pitchFamily="34" charset="0"/>
            </a:endParaRPr>
          </a:p>
          <a:p>
            <a:pPr algn="ctr"/>
            <a:endParaRPr lang="en-GB" sz="2000" dirty="0">
              <a:solidFill>
                <a:schemeClr val="tx1"/>
              </a:solidFill>
              <a:latin typeface="Comic Sans MS" panose="030F0902030302020204" pitchFamily="66" charset="0"/>
              <a:cs typeface="Arial" panose="020B0604020202020204" pitchFamily="34" charset="0"/>
            </a:endParaRPr>
          </a:p>
        </p:txBody>
      </p:sp>
      <p:sp>
        <p:nvSpPr>
          <p:cNvPr id="9" name="TextBox 8">
            <a:extLst>
              <a:ext uri="{FF2B5EF4-FFF2-40B4-BE49-F238E27FC236}">
                <a16:creationId xmlns:a16="http://schemas.microsoft.com/office/drawing/2014/main" id="{DA0AFF02-4A73-1944-A828-D953BD786111}"/>
              </a:ext>
            </a:extLst>
          </p:cNvPr>
          <p:cNvSpPr txBox="1"/>
          <p:nvPr/>
        </p:nvSpPr>
        <p:spPr>
          <a:xfrm>
            <a:off x="6768790" y="6418801"/>
            <a:ext cx="5074343" cy="461665"/>
          </a:xfrm>
          <a:prstGeom prst="rect">
            <a:avLst/>
          </a:prstGeom>
          <a:noFill/>
        </p:spPr>
        <p:txBody>
          <a:bodyPr wrap="square" rtlCol="0">
            <a:spAutoFit/>
          </a:bodyPr>
          <a:lstStyle/>
          <a:p>
            <a:pPr lvl="0">
              <a:defRPr/>
            </a:pPr>
            <a:r>
              <a:rPr lang="en-GB" sz="1200" dirty="0">
                <a:latin typeface="Comic Sans MS" panose="030F0902030302020204" pitchFamily="66" charset="0"/>
                <a:cs typeface="Arial" panose="020B0604020202020204" pitchFamily="34" charset="0"/>
              </a:rPr>
              <a:t>If you’d like to find out more, see: </a:t>
            </a:r>
            <a:r>
              <a:rPr lang="en-GB" sz="1200" dirty="0">
                <a:latin typeface="Comic Sans MS" panose="030F0902030302020204" pitchFamily="66" charset="0"/>
                <a:cs typeface="Arial" panose="020B0604020202020204" pitchFamily="34" charset="0"/>
                <a:hlinkClick r:id="rId3"/>
              </a:rPr>
              <a:t>BBC Northern Ireland – History</a:t>
            </a:r>
            <a:endParaRPr lang="en-GB" sz="1200" dirty="0">
              <a:latin typeface="Comic Sans MS" panose="030F0902030302020204" pitchFamily="66" charset="0"/>
              <a:cs typeface="Arial" panose="020B0604020202020204" pitchFamily="34" charset="0"/>
            </a:endParaRPr>
          </a:p>
          <a:p>
            <a:pPr lvl="0" algn="r">
              <a:defRPr/>
            </a:pPr>
            <a:endParaRPr lang="en-GB" sz="1200" dirty="0">
              <a:latin typeface="Comic Sans MS" panose="030F0902030302020204" pitchFamily="66" charset="0"/>
              <a:cs typeface="Arial" panose="020B0604020202020204" pitchFamily="34" charset="0"/>
            </a:endParaRPr>
          </a:p>
        </p:txBody>
      </p:sp>
      <p:sp>
        <p:nvSpPr>
          <p:cNvPr id="14" name="TextBox 13">
            <a:extLst>
              <a:ext uri="{FF2B5EF4-FFF2-40B4-BE49-F238E27FC236}">
                <a16:creationId xmlns:a16="http://schemas.microsoft.com/office/drawing/2014/main" id="{934F84B3-488B-C248-96BD-A95B220326B1}"/>
              </a:ext>
            </a:extLst>
          </p:cNvPr>
          <p:cNvSpPr txBox="1"/>
          <p:nvPr/>
        </p:nvSpPr>
        <p:spPr>
          <a:xfrm>
            <a:off x="4137684" y="4868572"/>
            <a:ext cx="3898824" cy="461665"/>
          </a:xfrm>
          <a:prstGeom prst="rect">
            <a:avLst/>
          </a:prstGeom>
          <a:noFill/>
        </p:spPr>
        <p:txBody>
          <a:bodyPr wrap="none" rtlCol="0">
            <a:spAutoFit/>
          </a:bodyPr>
          <a:lstStyle/>
          <a:p>
            <a:r>
              <a:rPr lang="en-GB" sz="2400" dirty="0">
                <a:latin typeface="Comic Sans MS" panose="030F0902030302020204" pitchFamily="66" charset="0"/>
                <a:cs typeface="Arial" panose="020B0604020202020204" pitchFamily="34" charset="0"/>
              </a:rPr>
              <a:t>Click to reveal the answer</a:t>
            </a:r>
          </a:p>
        </p:txBody>
      </p:sp>
    </p:spTree>
    <p:extLst>
      <p:ext uri="{BB962C8B-B14F-4D97-AF65-F5344CB8AC3E}">
        <p14:creationId xmlns:p14="http://schemas.microsoft.com/office/powerpoint/2010/main" val="336818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 calcmode="lin" valueType="num">
                                      <p:cBhvr>
                                        <p:cTn id="12" dur="500" fill="hold"/>
                                        <p:tgtEl>
                                          <p:spTgt spid="8"/>
                                        </p:tgtEl>
                                        <p:attrNameLst>
                                          <p:attrName>style.rotation</p:attrName>
                                        </p:attrNameLst>
                                      </p:cBhvr>
                                      <p:tavLst>
                                        <p:tav tm="0">
                                          <p:val>
                                            <p:fltVal val="360"/>
                                          </p:val>
                                        </p:tav>
                                        <p:tav tm="100000">
                                          <p:val>
                                            <p:fltVal val="0"/>
                                          </p:val>
                                        </p:tav>
                                      </p:tavLst>
                                    </p:anim>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 presetClass="exit"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F59D81-75AB-9A45-9888-8E587453738F}"/>
              </a:ext>
            </a:extLst>
          </p:cNvPr>
          <p:cNvSpPr txBox="1"/>
          <p:nvPr/>
        </p:nvSpPr>
        <p:spPr>
          <a:xfrm>
            <a:off x="407505" y="1530626"/>
            <a:ext cx="7000460" cy="3147144"/>
          </a:xfrm>
          <a:prstGeom prst="rect">
            <a:avLst/>
          </a:prstGeom>
          <a:noFill/>
        </p:spPr>
        <p:txBody>
          <a:bodyPr wrap="square" rtlCol="0">
            <a:spAutoFit/>
          </a:bodyPr>
          <a:lstStyle/>
          <a:p>
            <a:pPr>
              <a:lnSpc>
                <a:spcPct val="120000"/>
              </a:lnSpc>
              <a:spcBef>
                <a:spcPts val="0"/>
              </a:spcBef>
            </a:pPr>
            <a:r>
              <a:rPr lang="en-GB" sz="2800" dirty="0">
                <a:latin typeface="Comic Sans MS" panose="030F0902030302020204" pitchFamily="66" charset="0"/>
                <a:cs typeface="Arial" panose="020B0604020202020204" pitchFamily="34" charset="0"/>
              </a:rPr>
              <a:t>Northern Ireland was created in 1921 when Ireland was partitioned by the Government of Ireland Act 1920.</a:t>
            </a:r>
          </a:p>
          <a:p>
            <a:pPr>
              <a:lnSpc>
                <a:spcPct val="120000"/>
              </a:lnSpc>
              <a:spcBef>
                <a:spcPts val="0"/>
              </a:spcBef>
            </a:pPr>
            <a:endParaRPr lang="en-GB" sz="2800" dirty="0">
              <a:latin typeface="Comic Sans MS" panose="030F0902030302020204" pitchFamily="66" charset="0"/>
              <a:cs typeface="Arial" panose="020B0604020202020204" pitchFamily="34" charset="0"/>
            </a:endParaRPr>
          </a:p>
          <a:p>
            <a:pPr>
              <a:lnSpc>
                <a:spcPct val="120000"/>
              </a:lnSpc>
              <a:spcBef>
                <a:spcPts val="0"/>
              </a:spcBef>
            </a:pPr>
            <a:r>
              <a:rPr lang="en-GB" sz="2800" dirty="0">
                <a:latin typeface="Comic Sans MS" panose="030F0902030302020204" pitchFamily="66" charset="0"/>
                <a:cs typeface="Arial" panose="020B0604020202020204" pitchFamily="34" charset="0"/>
              </a:rPr>
              <a:t>Are you ready to find out what you know about Northern Ireland in the 1920s?</a:t>
            </a:r>
          </a:p>
        </p:txBody>
      </p:sp>
      <p:sp>
        <p:nvSpPr>
          <p:cNvPr id="2" name="Rounded Rectangle 1">
            <a:extLst>
              <a:ext uri="{FF2B5EF4-FFF2-40B4-BE49-F238E27FC236}">
                <a16:creationId xmlns:a16="http://schemas.microsoft.com/office/drawing/2014/main" id="{2262A691-EF54-8743-AA7E-5B1A8B114368}"/>
              </a:ext>
            </a:extLst>
          </p:cNvPr>
          <p:cNvSpPr/>
          <p:nvPr/>
        </p:nvSpPr>
        <p:spPr>
          <a:xfrm>
            <a:off x="407505" y="5209232"/>
            <a:ext cx="3667328" cy="758757"/>
          </a:xfrm>
          <a:prstGeom prst="roundRect">
            <a:avLst/>
          </a:prstGeom>
          <a:solidFill>
            <a:srgbClr val="3193D1"/>
          </a:solidFill>
          <a:ln w="57150">
            <a:solidFill>
              <a:srgbClr val="3193D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pPr>
            <a:r>
              <a:rPr lang="en-GB" sz="2400" dirty="0">
                <a:solidFill>
                  <a:schemeClr val="bg1"/>
                </a:solidFill>
                <a:latin typeface="Comic Sans MS" panose="030F0902030302020204" pitchFamily="66" charset="0"/>
                <a:cs typeface="Arial" panose="020B0604020202020204" pitchFamily="34" charset="0"/>
              </a:rPr>
              <a:t>Let’s get started!</a:t>
            </a:r>
          </a:p>
        </p:txBody>
      </p:sp>
      <p:pic>
        <p:nvPicPr>
          <p:cNvPr id="4" name="Picture 3">
            <a:extLst>
              <a:ext uri="{FF2B5EF4-FFF2-40B4-BE49-F238E27FC236}">
                <a16:creationId xmlns:a16="http://schemas.microsoft.com/office/drawing/2014/main" id="{AD64BBEE-351E-3144-97A2-ED3B9507ABFA}"/>
              </a:ext>
            </a:extLst>
          </p:cNvPr>
          <p:cNvPicPr>
            <a:picLocks noChangeAspect="1"/>
          </p:cNvPicPr>
          <p:nvPr/>
        </p:nvPicPr>
        <p:blipFill>
          <a:blip r:embed="rId2"/>
          <a:stretch>
            <a:fillRect/>
          </a:stretch>
        </p:blipFill>
        <p:spPr>
          <a:xfrm>
            <a:off x="7885680" y="1530626"/>
            <a:ext cx="3714421" cy="4437363"/>
          </a:xfrm>
          <a:prstGeom prst="rect">
            <a:avLst/>
          </a:prstGeom>
        </p:spPr>
      </p:pic>
    </p:spTree>
    <p:extLst>
      <p:ext uri="{BB962C8B-B14F-4D97-AF65-F5344CB8AC3E}">
        <p14:creationId xmlns:p14="http://schemas.microsoft.com/office/powerpoint/2010/main" val="2374514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F1ABD28-88A8-254C-8B38-5FCE20FEACE0}"/>
              </a:ext>
            </a:extLst>
          </p:cNvPr>
          <p:cNvSpPr/>
          <p:nvPr/>
        </p:nvSpPr>
        <p:spPr>
          <a:xfrm>
            <a:off x="0" y="2520000"/>
            <a:ext cx="12192000" cy="2830286"/>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9BC3D4C2-6D3B-194E-8005-935C0AE0C0FB}"/>
              </a:ext>
            </a:extLst>
          </p:cNvPr>
          <p:cNvSpPr txBox="1"/>
          <p:nvPr/>
        </p:nvSpPr>
        <p:spPr>
          <a:xfrm>
            <a:off x="0" y="3458090"/>
            <a:ext cx="12192000" cy="954107"/>
          </a:xfrm>
          <a:prstGeom prst="rect">
            <a:avLst/>
          </a:prstGeom>
          <a:noFill/>
        </p:spPr>
        <p:txBody>
          <a:bodyPr wrap="square" rtlCol="0">
            <a:spAutoFit/>
          </a:bodyPr>
          <a:lstStyle/>
          <a:p>
            <a:pPr algn="ctr"/>
            <a:r>
              <a:rPr lang="en-GB" sz="2800" dirty="0">
                <a:solidFill>
                  <a:srgbClr val="985CA1"/>
                </a:solidFill>
                <a:latin typeface="Comic Sans MS" panose="030F0902030302020204" pitchFamily="66" charset="0"/>
                <a:cs typeface="Arial" panose="020B0604020202020204" pitchFamily="34" charset="0"/>
              </a:rPr>
              <a:t>Question 9:</a:t>
            </a:r>
          </a:p>
          <a:p>
            <a:pPr algn="ctr"/>
            <a:r>
              <a:rPr lang="en-GB" sz="2800" dirty="0">
                <a:solidFill>
                  <a:schemeClr val="tx1"/>
                </a:solidFill>
                <a:latin typeface="Comic Sans MS" panose="030F0902030302020204" pitchFamily="66" charset="0"/>
                <a:cs typeface="Arial" panose="020B0604020202020204" pitchFamily="34" charset="0"/>
              </a:rPr>
              <a:t>What is a scullery?</a:t>
            </a:r>
          </a:p>
        </p:txBody>
      </p:sp>
    </p:spTree>
    <p:extLst>
      <p:ext uri="{BB962C8B-B14F-4D97-AF65-F5344CB8AC3E}">
        <p14:creationId xmlns:p14="http://schemas.microsoft.com/office/powerpoint/2010/main" val="3630041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991B3736-D671-8F47-A9BF-64B26D24602A}"/>
              </a:ext>
            </a:extLst>
          </p:cNvPr>
          <p:cNvSpPr/>
          <p:nvPr/>
        </p:nvSpPr>
        <p:spPr>
          <a:xfrm>
            <a:off x="477080" y="2786714"/>
            <a:ext cx="3041372" cy="1262269"/>
          </a:xfrm>
          <a:prstGeom prst="roundRect">
            <a:avLst/>
          </a:prstGeom>
          <a:solidFill>
            <a:srgbClr val="ED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A.</a:t>
            </a:r>
          </a:p>
          <a:p>
            <a:pPr algn="ctr"/>
            <a:r>
              <a:rPr lang="en-US" sz="2000" dirty="0">
                <a:solidFill>
                  <a:schemeClr val="tx1"/>
                </a:solidFill>
                <a:latin typeface="Comic Sans MS" panose="030F0902030302020204" pitchFamily="66" charset="0"/>
                <a:cs typeface="Arial" panose="020B0604020202020204" pitchFamily="34" charset="0"/>
              </a:rPr>
              <a:t>Small kitchen</a:t>
            </a:r>
          </a:p>
        </p:txBody>
      </p:sp>
      <p:sp>
        <p:nvSpPr>
          <p:cNvPr id="11" name="Rounded Rectangle 10">
            <a:extLst>
              <a:ext uri="{FF2B5EF4-FFF2-40B4-BE49-F238E27FC236}">
                <a16:creationId xmlns:a16="http://schemas.microsoft.com/office/drawing/2014/main" id="{21796CC1-BDFF-2847-B918-5AC2EFA5CACA}"/>
              </a:ext>
            </a:extLst>
          </p:cNvPr>
          <p:cNvSpPr/>
          <p:nvPr/>
        </p:nvSpPr>
        <p:spPr>
          <a:xfrm>
            <a:off x="477080" y="2791186"/>
            <a:ext cx="3041372" cy="1262269"/>
          </a:xfrm>
          <a:prstGeom prst="roundRect">
            <a:avLst/>
          </a:prstGeom>
          <a:solidFill>
            <a:srgbClr val="7EB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C.</a:t>
            </a:r>
          </a:p>
          <a:p>
            <a:pPr algn="ctr"/>
            <a:r>
              <a:rPr lang="en-GB" sz="2000" dirty="0">
                <a:solidFill>
                  <a:schemeClr val="tx1"/>
                </a:solidFill>
                <a:latin typeface="Comic Sans MS" panose="030F0902030302020204" pitchFamily="66" charset="0"/>
                <a:cs typeface="Arial" panose="020B0604020202020204" pitchFamily="34" charset="0"/>
              </a:rPr>
              <a:t>Small kitchen</a:t>
            </a:r>
            <a:endParaRPr lang="en-US" sz="2000" dirty="0">
              <a:solidFill>
                <a:schemeClr val="tx1"/>
              </a:solidFill>
              <a:latin typeface="Comic Sans MS" panose="030F0902030302020204" pitchFamily="66" charset="0"/>
              <a:cs typeface="Arial" panose="020B0604020202020204" pitchFamily="34" charset="0"/>
            </a:endParaRPr>
          </a:p>
        </p:txBody>
      </p:sp>
      <p:sp>
        <p:nvSpPr>
          <p:cNvPr id="7" name="Rounded Rectangle 6">
            <a:extLst>
              <a:ext uri="{FF2B5EF4-FFF2-40B4-BE49-F238E27FC236}">
                <a16:creationId xmlns:a16="http://schemas.microsoft.com/office/drawing/2014/main" id="{88C0D398-C91B-1D4E-86F3-09E561E14A96}"/>
              </a:ext>
            </a:extLst>
          </p:cNvPr>
          <p:cNvSpPr/>
          <p:nvPr/>
        </p:nvSpPr>
        <p:spPr>
          <a:xfrm>
            <a:off x="4493647" y="2797865"/>
            <a:ext cx="3204706" cy="1262269"/>
          </a:xfrm>
          <a:prstGeom prst="roundRect">
            <a:avLst/>
          </a:prstGeom>
          <a:solidFill>
            <a:srgbClr val="ED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B.</a:t>
            </a:r>
          </a:p>
          <a:p>
            <a:pPr algn="ctr"/>
            <a:r>
              <a:rPr lang="en-GB" sz="2000" dirty="0">
                <a:solidFill>
                  <a:schemeClr val="tx1"/>
                </a:solidFill>
                <a:latin typeface="Comic Sans MS" panose="030F0902030302020204" pitchFamily="66" charset="0"/>
                <a:cs typeface="Arial" panose="020B0604020202020204" pitchFamily="34" charset="0"/>
              </a:rPr>
              <a:t>Place in a mortuary where skulls are stored</a:t>
            </a:r>
            <a:endParaRPr lang="en-US" sz="2000" dirty="0">
              <a:solidFill>
                <a:schemeClr val="tx1"/>
              </a:solidFill>
              <a:latin typeface="Comic Sans MS" panose="030F0902030302020204" pitchFamily="66" charset="0"/>
              <a:cs typeface="Arial" panose="020B0604020202020204" pitchFamily="34" charset="0"/>
            </a:endParaRPr>
          </a:p>
        </p:txBody>
      </p:sp>
      <p:sp>
        <p:nvSpPr>
          <p:cNvPr id="8" name="Rounded Rectangle 7">
            <a:extLst>
              <a:ext uri="{FF2B5EF4-FFF2-40B4-BE49-F238E27FC236}">
                <a16:creationId xmlns:a16="http://schemas.microsoft.com/office/drawing/2014/main" id="{22FC4063-5FD4-504C-8CC8-86D43E2EEAC4}"/>
              </a:ext>
            </a:extLst>
          </p:cNvPr>
          <p:cNvSpPr/>
          <p:nvPr/>
        </p:nvSpPr>
        <p:spPr>
          <a:xfrm>
            <a:off x="8673548" y="2797865"/>
            <a:ext cx="3041372" cy="1262269"/>
          </a:xfrm>
          <a:prstGeom prst="roundRect">
            <a:avLst/>
          </a:prstGeom>
          <a:solidFill>
            <a:srgbClr val="ED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C.</a:t>
            </a:r>
          </a:p>
          <a:p>
            <a:pPr algn="ctr"/>
            <a:r>
              <a:rPr lang="en-GB" sz="2000" dirty="0">
                <a:solidFill>
                  <a:schemeClr val="tx1"/>
                </a:solidFill>
                <a:latin typeface="Comic Sans MS" panose="030F0902030302020204" pitchFamily="66" charset="0"/>
                <a:cs typeface="Arial" panose="020B0604020202020204" pitchFamily="34" charset="0"/>
              </a:rPr>
              <a:t>Hat gallery</a:t>
            </a:r>
            <a:endParaRPr lang="en-US" sz="2000" dirty="0">
              <a:solidFill>
                <a:schemeClr val="tx1"/>
              </a:solidFill>
              <a:latin typeface="Comic Sans MS" panose="030F0902030302020204" pitchFamily="66" charset="0"/>
              <a:cs typeface="Arial" panose="020B0604020202020204" pitchFamily="34" charset="0"/>
            </a:endParaRPr>
          </a:p>
        </p:txBody>
      </p:sp>
      <p:pic>
        <p:nvPicPr>
          <p:cNvPr id="9" name="Picture 8">
            <a:extLst>
              <a:ext uri="{FF2B5EF4-FFF2-40B4-BE49-F238E27FC236}">
                <a16:creationId xmlns:a16="http://schemas.microsoft.com/office/drawing/2014/main" id="{DF7D881B-352F-CC45-B9A4-9232723E08F9}"/>
              </a:ext>
            </a:extLst>
          </p:cNvPr>
          <p:cNvPicPr>
            <a:picLocks noChangeAspect="1"/>
          </p:cNvPicPr>
          <p:nvPr/>
        </p:nvPicPr>
        <p:blipFill>
          <a:blip r:embed="rId2"/>
          <a:stretch>
            <a:fillRect/>
          </a:stretch>
        </p:blipFill>
        <p:spPr>
          <a:xfrm>
            <a:off x="1585016" y="1684406"/>
            <a:ext cx="825500" cy="825500"/>
          </a:xfrm>
          <a:prstGeom prst="rect">
            <a:avLst/>
          </a:prstGeom>
        </p:spPr>
      </p:pic>
      <p:sp>
        <p:nvSpPr>
          <p:cNvPr id="10" name="TextBox 9">
            <a:extLst>
              <a:ext uri="{FF2B5EF4-FFF2-40B4-BE49-F238E27FC236}">
                <a16:creationId xmlns:a16="http://schemas.microsoft.com/office/drawing/2014/main" id="{F5C01420-80E2-6B44-9964-B939E8D0ED41}"/>
              </a:ext>
            </a:extLst>
          </p:cNvPr>
          <p:cNvSpPr txBox="1"/>
          <p:nvPr/>
        </p:nvSpPr>
        <p:spPr>
          <a:xfrm>
            <a:off x="174486" y="4273826"/>
            <a:ext cx="3616929" cy="400110"/>
          </a:xfrm>
          <a:prstGeom prst="rect">
            <a:avLst/>
          </a:prstGeom>
          <a:noFill/>
        </p:spPr>
        <p:txBody>
          <a:bodyPr wrap="square" rtlCol="0">
            <a:spAutoFit/>
          </a:bodyPr>
          <a:lstStyle/>
          <a:p>
            <a:pPr algn="ctr"/>
            <a:r>
              <a:rPr lang="en-GB" sz="2000" dirty="0">
                <a:latin typeface="Comic Sans MS" panose="030F0902030302020204" pitchFamily="66" charset="0"/>
                <a:cs typeface="Arial" panose="020B0604020202020204" pitchFamily="34" charset="0"/>
              </a:rPr>
              <a:t>A scullery is a small kitchen.</a:t>
            </a:r>
            <a:endParaRPr lang="en-GB" sz="2000" dirty="0">
              <a:solidFill>
                <a:schemeClr val="tx1"/>
              </a:solidFill>
              <a:latin typeface="Comic Sans MS" panose="030F0902030302020204" pitchFamily="66" charset="0"/>
              <a:cs typeface="Arial" panose="020B0604020202020204" pitchFamily="34" charset="0"/>
            </a:endParaRPr>
          </a:p>
        </p:txBody>
      </p:sp>
      <p:sp>
        <p:nvSpPr>
          <p:cNvPr id="14" name="TextBox 13">
            <a:extLst>
              <a:ext uri="{FF2B5EF4-FFF2-40B4-BE49-F238E27FC236}">
                <a16:creationId xmlns:a16="http://schemas.microsoft.com/office/drawing/2014/main" id="{669C3ADD-4AF3-D541-8AC2-DA4F482CF393}"/>
              </a:ext>
            </a:extLst>
          </p:cNvPr>
          <p:cNvSpPr txBox="1"/>
          <p:nvPr/>
        </p:nvSpPr>
        <p:spPr>
          <a:xfrm>
            <a:off x="4137684" y="4868572"/>
            <a:ext cx="3898824" cy="461665"/>
          </a:xfrm>
          <a:prstGeom prst="rect">
            <a:avLst/>
          </a:prstGeom>
          <a:noFill/>
        </p:spPr>
        <p:txBody>
          <a:bodyPr wrap="none" rtlCol="0">
            <a:spAutoFit/>
          </a:bodyPr>
          <a:lstStyle/>
          <a:p>
            <a:r>
              <a:rPr lang="en-GB" sz="2400" dirty="0">
                <a:latin typeface="Comic Sans MS" panose="030F0902030302020204" pitchFamily="66" charset="0"/>
                <a:cs typeface="Arial" panose="020B0604020202020204" pitchFamily="34" charset="0"/>
              </a:rPr>
              <a:t>Click to reveal the answer</a:t>
            </a:r>
          </a:p>
        </p:txBody>
      </p:sp>
      <p:pic>
        <p:nvPicPr>
          <p:cNvPr id="15" name="Picture 14">
            <a:extLst>
              <a:ext uri="{FF2B5EF4-FFF2-40B4-BE49-F238E27FC236}">
                <a16:creationId xmlns:a16="http://schemas.microsoft.com/office/drawing/2014/main" id="{9EEE5D00-B0D0-BC42-8C86-E8A0CDCBCA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7663" y="2304026"/>
            <a:ext cx="4982586" cy="3309985"/>
          </a:xfrm>
          <a:prstGeom prst="rect">
            <a:avLst/>
          </a:prstGeom>
          <a:ln w="57150">
            <a:solidFill>
              <a:srgbClr val="985CA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425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 calcmode="lin" valueType="num">
                                      <p:cBhvr>
                                        <p:cTn id="12" dur="500" fill="hold"/>
                                        <p:tgtEl>
                                          <p:spTgt spid="11"/>
                                        </p:tgtEl>
                                        <p:attrNameLst>
                                          <p:attrName>style.rotation</p:attrName>
                                        </p:attrNameLst>
                                      </p:cBhvr>
                                      <p:tavLst>
                                        <p:tav tm="0">
                                          <p:val>
                                            <p:fltVal val="360"/>
                                          </p:val>
                                        </p:tav>
                                        <p:tav tm="100000">
                                          <p:val>
                                            <p:fltVal val="0"/>
                                          </p:val>
                                        </p:tav>
                                      </p:tavLst>
                                    </p:anim>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 presetClass="exit"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 presetClass="exit"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8" grpId="0" animBg="1"/>
      <p:bldP spid="10"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15A9AD-92F3-744E-AB4B-10286BB6403B}"/>
              </a:ext>
            </a:extLst>
          </p:cNvPr>
          <p:cNvSpPr/>
          <p:nvPr/>
        </p:nvSpPr>
        <p:spPr>
          <a:xfrm>
            <a:off x="0" y="2520000"/>
            <a:ext cx="12192000" cy="2830286"/>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D8F59D81-75AB-9A45-9888-8E587453738F}"/>
              </a:ext>
            </a:extLst>
          </p:cNvPr>
          <p:cNvSpPr txBox="1"/>
          <p:nvPr/>
        </p:nvSpPr>
        <p:spPr>
          <a:xfrm>
            <a:off x="576469" y="3027202"/>
            <a:ext cx="5130648" cy="1815882"/>
          </a:xfrm>
          <a:prstGeom prst="rect">
            <a:avLst/>
          </a:prstGeom>
          <a:noFill/>
        </p:spPr>
        <p:txBody>
          <a:bodyPr wrap="square" rtlCol="0">
            <a:spAutoFit/>
          </a:bodyPr>
          <a:lstStyle/>
          <a:p>
            <a:r>
              <a:rPr lang="en-GB" sz="2800" dirty="0">
                <a:solidFill>
                  <a:srgbClr val="3193D1"/>
                </a:solidFill>
                <a:latin typeface="Comic Sans MS" panose="030F0902030302020204" pitchFamily="66" charset="0"/>
                <a:cs typeface="Arial" panose="020B0604020202020204" pitchFamily="34" charset="0"/>
              </a:rPr>
              <a:t>Question 10:</a:t>
            </a:r>
          </a:p>
          <a:p>
            <a:r>
              <a:rPr lang="en-GB" sz="2800" dirty="0">
                <a:solidFill>
                  <a:schemeClr val="tx1"/>
                </a:solidFill>
                <a:latin typeface="Comic Sans MS" panose="030F0902030302020204" pitchFamily="66" charset="0"/>
                <a:cs typeface="Arial" panose="020B0604020202020204" pitchFamily="34" charset="0"/>
              </a:rPr>
              <a:t>What was the average life expectancy of a man in the early 1920s? </a:t>
            </a:r>
          </a:p>
        </p:txBody>
      </p:sp>
      <p:pic>
        <p:nvPicPr>
          <p:cNvPr id="4" name="Picture 3">
            <a:extLst>
              <a:ext uri="{FF2B5EF4-FFF2-40B4-BE49-F238E27FC236}">
                <a16:creationId xmlns:a16="http://schemas.microsoft.com/office/drawing/2014/main" id="{3C899BE3-7557-A944-BD1A-17ABF420F8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82209" y="2147420"/>
            <a:ext cx="4420156" cy="3526089"/>
          </a:xfrm>
          <a:prstGeom prst="rect">
            <a:avLst/>
          </a:prstGeom>
          <a:ln w="57150">
            <a:solidFill>
              <a:srgbClr val="3193D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42828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173C62E7-E2F1-664D-86A9-57F815EA6A15}"/>
              </a:ext>
            </a:extLst>
          </p:cNvPr>
          <p:cNvSpPr/>
          <p:nvPr/>
        </p:nvSpPr>
        <p:spPr>
          <a:xfrm>
            <a:off x="4575314" y="2797865"/>
            <a:ext cx="3041372" cy="1262269"/>
          </a:xfrm>
          <a:prstGeom prst="roundRect">
            <a:avLst/>
          </a:prstGeom>
          <a:solidFill>
            <a:srgbClr val="C2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B.</a:t>
            </a:r>
          </a:p>
          <a:p>
            <a:pPr algn="ctr"/>
            <a:r>
              <a:rPr lang="en-GB" sz="2000" dirty="0">
                <a:solidFill>
                  <a:schemeClr val="tx1"/>
                </a:solidFill>
                <a:latin typeface="Comic Sans MS" panose="030F0902030302020204" pitchFamily="66" charset="0"/>
                <a:cs typeface="Arial" panose="020B0604020202020204" pitchFamily="34" charset="0"/>
              </a:rPr>
              <a:t>55</a:t>
            </a:r>
            <a:endParaRPr lang="en-US" sz="2000" dirty="0">
              <a:solidFill>
                <a:schemeClr val="tx1"/>
              </a:solidFill>
              <a:latin typeface="Comic Sans MS" panose="030F0902030302020204" pitchFamily="66" charset="0"/>
              <a:cs typeface="Arial" panose="020B0604020202020204" pitchFamily="34" charset="0"/>
            </a:endParaRPr>
          </a:p>
        </p:txBody>
      </p:sp>
      <p:sp>
        <p:nvSpPr>
          <p:cNvPr id="17" name="Rounded Rectangle 16">
            <a:extLst>
              <a:ext uri="{FF2B5EF4-FFF2-40B4-BE49-F238E27FC236}">
                <a16:creationId xmlns:a16="http://schemas.microsoft.com/office/drawing/2014/main" id="{7CCB675E-9E8F-B247-B190-F2012727AAD5}"/>
              </a:ext>
            </a:extLst>
          </p:cNvPr>
          <p:cNvSpPr/>
          <p:nvPr/>
        </p:nvSpPr>
        <p:spPr>
          <a:xfrm>
            <a:off x="4575314" y="2797864"/>
            <a:ext cx="3041372" cy="1262269"/>
          </a:xfrm>
          <a:prstGeom prst="roundRect">
            <a:avLst/>
          </a:prstGeom>
          <a:solidFill>
            <a:srgbClr val="7EB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B.</a:t>
            </a:r>
          </a:p>
          <a:p>
            <a:pPr algn="ctr"/>
            <a:r>
              <a:rPr lang="en-GB" sz="2000" dirty="0">
                <a:solidFill>
                  <a:schemeClr val="tx1"/>
                </a:solidFill>
                <a:latin typeface="Comic Sans MS" panose="030F0902030302020204" pitchFamily="66" charset="0"/>
                <a:cs typeface="Arial" panose="020B0604020202020204" pitchFamily="34" charset="0"/>
              </a:rPr>
              <a:t>55</a:t>
            </a:r>
            <a:endParaRPr lang="en-US" sz="2000" dirty="0">
              <a:solidFill>
                <a:schemeClr val="tx1"/>
              </a:solidFill>
              <a:latin typeface="Comic Sans MS" panose="030F0902030302020204" pitchFamily="66" charset="0"/>
              <a:cs typeface="Arial" panose="020B0604020202020204" pitchFamily="34" charset="0"/>
            </a:endParaRPr>
          </a:p>
        </p:txBody>
      </p:sp>
      <p:sp>
        <p:nvSpPr>
          <p:cNvPr id="3" name="Rounded Rectangle 2">
            <a:extLst>
              <a:ext uri="{FF2B5EF4-FFF2-40B4-BE49-F238E27FC236}">
                <a16:creationId xmlns:a16="http://schemas.microsoft.com/office/drawing/2014/main" id="{3B6307C4-A59D-3B4F-9A0F-FF884875F20F}"/>
              </a:ext>
            </a:extLst>
          </p:cNvPr>
          <p:cNvSpPr/>
          <p:nvPr/>
        </p:nvSpPr>
        <p:spPr>
          <a:xfrm>
            <a:off x="477080" y="2797865"/>
            <a:ext cx="3041372" cy="1262269"/>
          </a:xfrm>
          <a:prstGeom prst="roundRect">
            <a:avLst/>
          </a:prstGeom>
          <a:solidFill>
            <a:srgbClr val="C2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A.</a:t>
            </a:r>
          </a:p>
          <a:p>
            <a:pPr algn="ctr"/>
            <a:r>
              <a:rPr lang="en-GB" sz="2000" dirty="0">
                <a:solidFill>
                  <a:schemeClr val="tx1"/>
                </a:solidFill>
                <a:latin typeface="Comic Sans MS" panose="030F0902030302020204" pitchFamily="66" charset="0"/>
                <a:cs typeface="Arial" panose="020B0604020202020204" pitchFamily="34" charset="0"/>
              </a:rPr>
              <a:t>50</a:t>
            </a:r>
            <a:endParaRPr lang="en-US" sz="2000" dirty="0">
              <a:solidFill>
                <a:schemeClr val="tx1"/>
              </a:solidFill>
              <a:latin typeface="Comic Sans MS" panose="030F0902030302020204" pitchFamily="66" charset="0"/>
              <a:cs typeface="Arial" panose="020B0604020202020204" pitchFamily="34" charset="0"/>
            </a:endParaRPr>
          </a:p>
        </p:txBody>
      </p:sp>
      <p:sp>
        <p:nvSpPr>
          <p:cNvPr id="10" name="Rounded Rectangle 9">
            <a:extLst>
              <a:ext uri="{FF2B5EF4-FFF2-40B4-BE49-F238E27FC236}">
                <a16:creationId xmlns:a16="http://schemas.microsoft.com/office/drawing/2014/main" id="{F96F5D64-BA12-AB48-88A3-8999FF1CF166}"/>
              </a:ext>
            </a:extLst>
          </p:cNvPr>
          <p:cNvSpPr/>
          <p:nvPr/>
        </p:nvSpPr>
        <p:spPr>
          <a:xfrm>
            <a:off x="8673548" y="2797865"/>
            <a:ext cx="3041372" cy="1262269"/>
          </a:xfrm>
          <a:prstGeom prst="roundRect">
            <a:avLst/>
          </a:prstGeom>
          <a:solidFill>
            <a:srgbClr val="C2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C.</a:t>
            </a:r>
          </a:p>
          <a:p>
            <a:pPr algn="ctr"/>
            <a:r>
              <a:rPr lang="en-US" sz="2000" dirty="0">
                <a:solidFill>
                  <a:schemeClr val="tx1"/>
                </a:solidFill>
                <a:latin typeface="Comic Sans MS" panose="030F0902030302020204" pitchFamily="66" charset="0"/>
                <a:cs typeface="Arial" panose="020B0604020202020204" pitchFamily="34" charset="0"/>
              </a:rPr>
              <a:t>60</a:t>
            </a:r>
          </a:p>
        </p:txBody>
      </p:sp>
      <p:pic>
        <p:nvPicPr>
          <p:cNvPr id="13" name="Picture 12">
            <a:extLst>
              <a:ext uri="{FF2B5EF4-FFF2-40B4-BE49-F238E27FC236}">
                <a16:creationId xmlns:a16="http://schemas.microsoft.com/office/drawing/2014/main" id="{11EABC04-B9AD-2649-97C3-50DE78378F63}"/>
              </a:ext>
            </a:extLst>
          </p:cNvPr>
          <p:cNvPicPr>
            <a:picLocks noChangeAspect="1"/>
          </p:cNvPicPr>
          <p:nvPr/>
        </p:nvPicPr>
        <p:blipFill>
          <a:blip r:embed="rId2"/>
          <a:stretch>
            <a:fillRect/>
          </a:stretch>
        </p:blipFill>
        <p:spPr>
          <a:xfrm>
            <a:off x="5683250" y="1684406"/>
            <a:ext cx="825500" cy="825500"/>
          </a:xfrm>
          <a:prstGeom prst="rect">
            <a:avLst/>
          </a:prstGeom>
        </p:spPr>
      </p:pic>
      <p:sp>
        <p:nvSpPr>
          <p:cNvPr id="14" name="TextBox 13">
            <a:extLst>
              <a:ext uri="{FF2B5EF4-FFF2-40B4-BE49-F238E27FC236}">
                <a16:creationId xmlns:a16="http://schemas.microsoft.com/office/drawing/2014/main" id="{9ABC31EB-68B3-0449-82BB-33BF23863FC5}"/>
              </a:ext>
            </a:extLst>
          </p:cNvPr>
          <p:cNvSpPr txBox="1"/>
          <p:nvPr/>
        </p:nvSpPr>
        <p:spPr>
          <a:xfrm>
            <a:off x="3867937" y="4237058"/>
            <a:ext cx="4456126" cy="2031325"/>
          </a:xfrm>
          <a:prstGeom prst="rect">
            <a:avLst/>
          </a:prstGeom>
          <a:noFill/>
        </p:spPr>
        <p:txBody>
          <a:bodyPr wrap="square" rtlCol="0">
            <a:spAutoFit/>
          </a:bodyPr>
          <a:lstStyle/>
          <a:p>
            <a:pPr algn="ctr"/>
            <a:r>
              <a:rPr lang="en-GB" sz="1400" dirty="0">
                <a:latin typeface="Comic Sans MS" panose="030F0902030302020204" pitchFamily="66" charset="0"/>
                <a:cs typeface="Arial" panose="020B0604020202020204" pitchFamily="34" charset="0"/>
              </a:rPr>
              <a:t>In the early 1920s, the average life expectancy was 60 years for females and 55 years for males.</a:t>
            </a:r>
          </a:p>
          <a:p>
            <a:pPr algn="ctr"/>
            <a:endParaRPr lang="en-US" sz="1400" dirty="0">
              <a:solidFill>
                <a:schemeClr val="tx1"/>
              </a:solidFill>
              <a:latin typeface="Comic Sans MS" panose="030F0902030302020204" pitchFamily="66" charset="0"/>
              <a:cs typeface="Arial" panose="020B0604020202020204" pitchFamily="34" charset="0"/>
            </a:endParaRPr>
          </a:p>
          <a:p>
            <a:pPr algn="ctr"/>
            <a:r>
              <a:rPr lang="en-US" sz="1400" dirty="0">
                <a:solidFill>
                  <a:schemeClr val="tx1"/>
                </a:solidFill>
                <a:latin typeface="Comic Sans MS" panose="030F0902030302020204" pitchFamily="66" charset="0"/>
                <a:cs typeface="Arial" panose="020B0604020202020204" pitchFamily="34" charset="0"/>
              </a:rPr>
              <a:t>Today the average life expectancy </a:t>
            </a:r>
          </a:p>
          <a:p>
            <a:pPr algn="ctr"/>
            <a:r>
              <a:rPr lang="en-US" sz="1400" dirty="0">
                <a:solidFill>
                  <a:schemeClr val="tx1"/>
                </a:solidFill>
                <a:latin typeface="Comic Sans MS" panose="030F0902030302020204" pitchFamily="66" charset="0"/>
                <a:cs typeface="Arial" panose="020B0604020202020204" pitchFamily="34" charset="0"/>
              </a:rPr>
              <a:t>of a man is 78 years.</a:t>
            </a:r>
          </a:p>
          <a:p>
            <a:pPr algn="ctr"/>
            <a:endParaRPr lang="en-US" sz="1400" dirty="0">
              <a:solidFill>
                <a:schemeClr val="tx1"/>
              </a:solidFill>
              <a:latin typeface="Comic Sans MS" panose="030F0902030302020204" pitchFamily="66" charset="0"/>
              <a:cs typeface="Arial" panose="020B0604020202020204" pitchFamily="34" charset="0"/>
            </a:endParaRPr>
          </a:p>
          <a:p>
            <a:pPr algn="ctr"/>
            <a:r>
              <a:rPr lang="en-US" sz="1400" dirty="0">
                <a:solidFill>
                  <a:schemeClr val="tx1"/>
                </a:solidFill>
                <a:latin typeface="Comic Sans MS" panose="030F0902030302020204" pitchFamily="66" charset="0"/>
                <a:cs typeface="Arial" panose="020B0604020202020204" pitchFamily="34" charset="0"/>
              </a:rPr>
              <a:t>This is partly due to having a higher standard of living, better medical care and healthier </a:t>
            </a:r>
          </a:p>
          <a:p>
            <a:pPr algn="ctr"/>
            <a:r>
              <a:rPr lang="en-US" sz="1400" dirty="0">
                <a:solidFill>
                  <a:schemeClr val="tx1"/>
                </a:solidFill>
                <a:latin typeface="Comic Sans MS" panose="030F0902030302020204" pitchFamily="66" charset="0"/>
                <a:cs typeface="Arial" panose="020B0604020202020204" pitchFamily="34" charset="0"/>
              </a:rPr>
              <a:t>lifestyle choices. </a:t>
            </a:r>
          </a:p>
        </p:txBody>
      </p:sp>
      <p:sp>
        <p:nvSpPr>
          <p:cNvPr id="18" name="TextBox 17">
            <a:extLst>
              <a:ext uri="{FF2B5EF4-FFF2-40B4-BE49-F238E27FC236}">
                <a16:creationId xmlns:a16="http://schemas.microsoft.com/office/drawing/2014/main" id="{2BB745D4-40D0-3E44-AF80-B2E2FE9F0C7B}"/>
              </a:ext>
            </a:extLst>
          </p:cNvPr>
          <p:cNvSpPr txBox="1"/>
          <p:nvPr/>
        </p:nvSpPr>
        <p:spPr>
          <a:xfrm>
            <a:off x="374400" y="6364800"/>
            <a:ext cx="11237840" cy="276999"/>
          </a:xfrm>
          <a:prstGeom prst="rect">
            <a:avLst/>
          </a:prstGeom>
          <a:noFill/>
        </p:spPr>
        <p:txBody>
          <a:bodyPr wrap="square" rtlCol="0">
            <a:spAutoFit/>
          </a:bodyPr>
          <a:lstStyle/>
          <a:p>
            <a:pPr lvl="0">
              <a:defRPr/>
            </a:pPr>
            <a:r>
              <a:rPr lang="en-GB" sz="1200" dirty="0">
                <a:latin typeface="Comic Sans MS" panose="030F0902030302020204" pitchFamily="66" charset="0"/>
                <a:cs typeface="Arial" panose="020B0604020202020204" pitchFamily="34" charset="0"/>
              </a:rPr>
              <a:t>If you’d like to find out more, see: </a:t>
            </a:r>
            <a:r>
              <a:rPr lang="en-GB" sz="1200" dirty="0">
                <a:latin typeface="Comic Sans MS" panose="030F0902030302020204" pitchFamily="66" charset="0"/>
                <a:cs typeface="Arial" panose="020B0604020202020204" pitchFamily="34" charset="0"/>
                <a:hlinkClick r:id="rId3"/>
              </a:rPr>
              <a:t>Department of Health – Life Expectancy in Northern Ireland 2017–19</a:t>
            </a:r>
            <a:endParaRPr lang="en-GB" sz="1200" dirty="0">
              <a:latin typeface="Comic Sans MS" panose="030F0902030302020204" pitchFamily="66" charset="0"/>
              <a:cs typeface="Arial" panose="020B0604020202020204" pitchFamily="34" charset="0"/>
            </a:endParaRPr>
          </a:p>
        </p:txBody>
      </p:sp>
      <p:sp>
        <p:nvSpPr>
          <p:cNvPr id="15" name="TextBox 14">
            <a:extLst>
              <a:ext uri="{FF2B5EF4-FFF2-40B4-BE49-F238E27FC236}">
                <a16:creationId xmlns:a16="http://schemas.microsoft.com/office/drawing/2014/main" id="{B9CEF195-3577-AD44-9A75-8AD447E2671E}"/>
              </a:ext>
            </a:extLst>
          </p:cNvPr>
          <p:cNvSpPr txBox="1"/>
          <p:nvPr/>
        </p:nvSpPr>
        <p:spPr>
          <a:xfrm>
            <a:off x="4137684" y="4868572"/>
            <a:ext cx="3898824" cy="461665"/>
          </a:xfrm>
          <a:prstGeom prst="rect">
            <a:avLst/>
          </a:prstGeom>
          <a:noFill/>
        </p:spPr>
        <p:txBody>
          <a:bodyPr wrap="none" rtlCol="0">
            <a:spAutoFit/>
          </a:bodyPr>
          <a:lstStyle/>
          <a:p>
            <a:r>
              <a:rPr lang="en-GB" sz="2400" dirty="0">
                <a:latin typeface="Comic Sans MS" panose="030F0902030302020204" pitchFamily="66" charset="0"/>
                <a:cs typeface="Arial" panose="020B0604020202020204" pitchFamily="34" charset="0"/>
              </a:rPr>
              <a:t>Click to reveal the answer</a:t>
            </a:r>
          </a:p>
        </p:txBody>
      </p:sp>
    </p:spTree>
    <p:extLst>
      <p:ext uri="{BB962C8B-B14F-4D97-AF65-F5344CB8AC3E}">
        <p14:creationId xmlns:p14="http://schemas.microsoft.com/office/powerpoint/2010/main" val="164746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500" fill="hold"/>
                                        <p:tgtEl>
                                          <p:spTgt spid="17"/>
                                        </p:tgtEl>
                                        <p:attrNameLst>
                                          <p:attrName>ppt_w</p:attrName>
                                        </p:attrNameLst>
                                      </p:cBhvr>
                                      <p:tavLst>
                                        <p:tav tm="0">
                                          <p:val>
                                            <p:fltVal val="0"/>
                                          </p:val>
                                        </p:tav>
                                        <p:tav tm="100000">
                                          <p:val>
                                            <p:strVal val="#ppt_w"/>
                                          </p:val>
                                        </p:tav>
                                      </p:tavLst>
                                    </p:anim>
                                    <p:anim calcmode="lin" valueType="num">
                                      <p:cBhvr>
                                        <p:cTn id="11" dur="500" fill="hold"/>
                                        <p:tgtEl>
                                          <p:spTgt spid="17"/>
                                        </p:tgtEl>
                                        <p:attrNameLst>
                                          <p:attrName>ppt_h</p:attrName>
                                        </p:attrNameLst>
                                      </p:cBhvr>
                                      <p:tavLst>
                                        <p:tav tm="0">
                                          <p:val>
                                            <p:fltVal val="0"/>
                                          </p:val>
                                        </p:tav>
                                        <p:tav tm="100000">
                                          <p:val>
                                            <p:strVal val="#ppt_h"/>
                                          </p:val>
                                        </p:tav>
                                      </p:tavLst>
                                    </p:anim>
                                    <p:anim calcmode="lin" valueType="num">
                                      <p:cBhvr>
                                        <p:cTn id="12" dur="500" fill="hold"/>
                                        <p:tgtEl>
                                          <p:spTgt spid="17"/>
                                        </p:tgtEl>
                                        <p:attrNameLst>
                                          <p:attrName>style.rotation</p:attrName>
                                        </p:attrNameLst>
                                      </p:cBhvr>
                                      <p:tavLst>
                                        <p:tav tm="0">
                                          <p:val>
                                            <p:fltVal val="360"/>
                                          </p:val>
                                        </p:tav>
                                        <p:tav tm="100000">
                                          <p:val>
                                            <p:fltVal val="0"/>
                                          </p:val>
                                        </p:tav>
                                      </p:tavLst>
                                    </p:anim>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 presetClass="exit"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8"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88CD5C-08F7-9F4A-97CB-243671598BC3}"/>
              </a:ext>
            </a:extLst>
          </p:cNvPr>
          <p:cNvSpPr/>
          <p:nvPr/>
        </p:nvSpPr>
        <p:spPr>
          <a:xfrm>
            <a:off x="0" y="2520000"/>
            <a:ext cx="12192000" cy="2830286"/>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B2131830-6876-7842-A108-315917D0FE99}"/>
              </a:ext>
            </a:extLst>
          </p:cNvPr>
          <p:cNvSpPr txBox="1"/>
          <p:nvPr/>
        </p:nvSpPr>
        <p:spPr>
          <a:xfrm>
            <a:off x="0" y="3242646"/>
            <a:ext cx="12191999" cy="1384995"/>
          </a:xfrm>
          <a:prstGeom prst="rect">
            <a:avLst/>
          </a:prstGeom>
          <a:noFill/>
        </p:spPr>
        <p:txBody>
          <a:bodyPr wrap="square" rtlCol="0">
            <a:spAutoFit/>
          </a:bodyPr>
          <a:lstStyle/>
          <a:p>
            <a:pPr algn="ctr"/>
            <a:r>
              <a:rPr lang="en-GB" sz="2800" dirty="0">
                <a:solidFill>
                  <a:srgbClr val="31B498"/>
                </a:solidFill>
                <a:latin typeface="Comic Sans MS" panose="030F0902030302020204" pitchFamily="66" charset="0"/>
                <a:cs typeface="Arial" panose="020B0604020202020204" pitchFamily="34" charset="0"/>
              </a:rPr>
              <a:t>Question 11:</a:t>
            </a:r>
          </a:p>
          <a:p>
            <a:pPr algn="ctr"/>
            <a:r>
              <a:rPr lang="en-GB" sz="2800" dirty="0">
                <a:solidFill>
                  <a:schemeClr val="tx1"/>
                </a:solidFill>
                <a:latin typeface="Comic Sans MS" panose="030F0902030302020204" pitchFamily="66" charset="0"/>
                <a:cs typeface="Arial" panose="020B0604020202020204" pitchFamily="34" charset="0"/>
              </a:rPr>
              <a:t>What was special about a football match which took </a:t>
            </a:r>
          </a:p>
          <a:p>
            <a:pPr algn="ctr"/>
            <a:r>
              <a:rPr lang="en-GB" sz="2800" dirty="0">
                <a:solidFill>
                  <a:schemeClr val="tx1"/>
                </a:solidFill>
                <a:latin typeface="Comic Sans MS" panose="030F0902030302020204" pitchFamily="66" charset="0"/>
                <a:cs typeface="Arial" panose="020B0604020202020204" pitchFamily="34" charset="0"/>
              </a:rPr>
              <a:t>place at Windsor Park on October 26 1921? </a:t>
            </a:r>
          </a:p>
        </p:txBody>
      </p:sp>
    </p:spTree>
    <p:extLst>
      <p:ext uri="{BB962C8B-B14F-4D97-AF65-F5344CB8AC3E}">
        <p14:creationId xmlns:p14="http://schemas.microsoft.com/office/powerpoint/2010/main" val="328156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CE45585B-1DB9-E447-8037-537BB44BE2AB}"/>
              </a:ext>
            </a:extLst>
          </p:cNvPr>
          <p:cNvSpPr/>
          <p:nvPr/>
        </p:nvSpPr>
        <p:spPr>
          <a:xfrm>
            <a:off x="8673548" y="2797865"/>
            <a:ext cx="3041372" cy="1591255"/>
          </a:xfrm>
          <a:prstGeom prst="roundRect">
            <a:avLst/>
          </a:prstGeom>
          <a:solidFill>
            <a:srgbClr val="B9E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C.</a:t>
            </a:r>
          </a:p>
          <a:p>
            <a:pPr algn="ctr"/>
            <a:r>
              <a:rPr lang="en-GB" sz="2000" dirty="0">
                <a:solidFill>
                  <a:schemeClr val="tx1"/>
                </a:solidFill>
                <a:latin typeface="Comic Sans MS" panose="030F0902030302020204" pitchFamily="66" charset="0"/>
                <a:cs typeface="Arial" panose="020B0604020202020204" pitchFamily="34" charset="0"/>
              </a:rPr>
              <a:t>It was a women's football match.</a:t>
            </a:r>
            <a:endParaRPr lang="en-US" sz="2000" dirty="0">
              <a:solidFill>
                <a:schemeClr val="tx1"/>
              </a:solidFill>
              <a:latin typeface="Comic Sans MS" panose="030F0902030302020204" pitchFamily="66" charset="0"/>
              <a:cs typeface="Arial" panose="020B0604020202020204" pitchFamily="34" charset="0"/>
            </a:endParaRPr>
          </a:p>
        </p:txBody>
      </p:sp>
      <p:sp>
        <p:nvSpPr>
          <p:cNvPr id="8" name="Rounded Rectangle 7">
            <a:extLst>
              <a:ext uri="{FF2B5EF4-FFF2-40B4-BE49-F238E27FC236}">
                <a16:creationId xmlns:a16="http://schemas.microsoft.com/office/drawing/2014/main" id="{29B6BFD0-E658-9447-A4D5-5D5D7A84F8CA}"/>
              </a:ext>
            </a:extLst>
          </p:cNvPr>
          <p:cNvSpPr/>
          <p:nvPr/>
        </p:nvSpPr>
        <p:spPr>
          <a:xfrm>
            <a:off x="8673548" y="2797200"/>
            <a:ext cx="3041372" cy="1591920"/>
          </a:xfrm>
          <a:prstGeom prst="roundRect">
            <a:avLst/>
          </a:prstGeom>
          <a:solidFill>
            <a:srgbClr val="7EB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C.</a:t>
            </a:r>
          </a:p>
          <a:p>
            <a:pPr algn="ctr"/>
            <a:r>
              <a:rPr lang="en-GB" sz="2000" dirty="0">
                <a:solidFill>
                  <a:schemeClr val="tx1"/>
                </a:solidFill>
                <a:latin typeface="Comic Sans MS" panose="030F0902030302020204" pitchFamily="66" charset="0"/>
                <a:cs typeface="Arial" panose="020B0604020202020204" pitchFamily="34" charset="0"/>
              </a:rPr>
              <a:t>It was a women's football match.</a:t>
            </a:r>
            <a:endParaRPr lang="en-US" sz="2000" dirty="0">
              <a:solidFill>
                <a:schemeClr val="tx1"/>
              </a:solidFill>
              <a:latin typeface="Comic Sans MS" panose="030F0902030302020204" pitchFamily="66" charset="0"/>
              <a:cs typeface="Arial" panose="020B0604020202020204" pitchFamily="34" charset="0"/>
            </a:endParaRPr>
          </a:p>
        </p:txBody>
      </p:sp>
      <p:sp>
        <p:nvSpPr>
          <p:cNvPr id="10" name="Rounded Rectangle 9">
            <a:extLst>
              <a:ext uri="{FF2B5EF4-FFF2-40B4-BE49-F238E27FC236}">
                <a16:creationId xmlns:a16="http://schemas.microsoft.com/office/drawing/2014/main" id="{8358B3BD-7504-5E44-AF4B-DC23E1088988}"/>
              </a:ext>
            </a:extLst>
          </p:cNvPr>
          <p:cNvSpPr/>
          <p:nvPr/>
        </p:nvSpPr>
        <p:spPr>
          <a:xfrm>
            <a:off x="477080" y="2797865"/>
            <a:ext cx="3260530" cy="1591255"/>
          </a:xfrm>
          <a:prstGeom prst="roundRect">
            <a:avLst/>
          </a:prstGeom>
          <a:solidFill>
            <a:srgbClr val="B9E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A.</a:t>
            </a:r>
          </a:p>
          <a:p>
            <a:pPr algn="ctr"/>
            <a:r>
              <a:rPr lang="en-GB" sz="2000" dirty="0">
                <a:solidFill>
                  <a:schemeClr val="tx1"/>
                </a:solidFill>
                <a:latin typeface="Comic Sans MS" panose="030F0902030302020204" pitchFamily="66" charset="0"/>
                <a:cs typeface="Arial" panose="020B0604020202020204" pitchFamily="34" charset="0"/>
              </a:rPr>
              <a:t>It was an</a:t>
            </a:r>
          </a:p>
          <a:p>
            <a:pPr algn="ctr"/>
            <a:r>
              <a:rPr lang="en-GB" sz="2000" dirty="0">
                <a:solidFill>
                  <a:schemeClr val="tx1"/>
                </a:solidFill>
                <a:latin typeface="Comic Sans MS" panose="030F0902030302020204" pitchFamily="66" charset="0"/>
                <a:cs typeface="Arial" panose="020B0604020202020204" pitchFamily="34" charset="0"/>
              </a:rPr>
              <a:t> English League match between Arsenal and Chelsea.     </a:t>
            </a:r>
          </a:p>
        </p:txBody>
      </p:sp>
      <p:sp>
        <p:nvSpPr>
          <p:cNvPr id="4" name="Rounded Rectangle 3">
            <a:extLst>
              <a:ext uri="{FF2B5EF4-FFF2-40B4-BE49-F238E27FC236}">
                <a16:creationId xmlns:a16="http://schemas.microsoft.com/office/drawing/2014/main" id="{21749BF0-725B-F544-A1C0-15F8BD2CA841}"/>
              </a:ext>
            </a:extLst>
          </p:cNvPr>
          <p:cNvSpPr/>
          <p:nvPr/>
        </p:nvSpPr>
        <p:spPr>
          <a:xfrm>
            <a:off x="4575314" y="2797865"/>
            <a:ext cx="3041372" cy="1591255"/>
          </a:xfrm>
          <a:prstGeom prst="roundRect">
            <a:avLst/>
          </a:prstGeom>
          <a:solidFill>
            <a:srgbClr val="B9E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B.</a:t>
            </a:r>
          </a:p>
          <a:p>
            <a:pPr algn="ctr"/>
            <a:r>
              <a:rPr lang="en-GB" sz="2000" dirty="0">
                <a:solidFill>
                  <a:schemeClr val="tx1"/>
                </a:solidFill>
                <a:latin typeface="Comic Sans MS" panose="030F0902030302020204" pitchFamily="66" charset="0"/>
                <a:cs typeface="Arial" panose="020B0604020202020204" pitchFamily="34" charset="0"/>
              </a:rPr>
              <a:t>It was George Best’s first game.</a:t>
            </a:r>
            <a:endParaRPr lang="en-US" sz="2000" dirty="0">
              <a:solidFill>
                <a:schemeClr val="tx1"/>
              </a:solidFill>
              <a:latin typeface="Comic Sans MS" panose="030F0902030302020204" pitchFamily="66" charset="0"/>
              <a:cs typeface="Arial" panose="020B0604020202020204" pitchFamily="34" charset="0"/>
            </a:endParaRPr>
          </a:p>
        </p:txBody>
      </p:sp>
      <p:pic>
        <p:nvPicPr>
          <p:cNvPr id="6" name="Picture 5">
            <a:extLst>
              <a:ext uri="{FF2B5EF4-FFF2-40B4-BE49-F238E27FC236}">
                <a16:creationId xmlns:a16="http://schemas.microsoft.com/office/drawing/2014/main" id="{719868CC-DC42-B643-A5BC-ADF8C6DE5679}"/>
              </a:ext>
            </a:extLst>
          </p:cNvPr>
          <p:cNvPicPr>
            <a:picLocks noChangeAspect="1"/>
          </p:cNvPicPr>
          <p:nvPr/>
        </p:nvPicPr>
        <p:blipFill>
          <a:blip r:embed="rId2"/>
          <a:stretch>
            <a:fillRect/>
          </a:stretch>
        </p:blipFill>
        <p:spPr>
          <a:xfrm>
            <a:off x="9781484" y="1684406"/>
            <a:ext cx="825500" cy="825500"/>
          </a:xfrm>
          <a:prstGeom prst="rect">
            <a:avLst/>
          </a:prstGeom>
        </p:spPr>
      </p:pic>
      <p:sp>
        <p:nvSpPr>
          <p:cNvPr id="7" name="TextBox 6">
            <a:extLst>
              <a:ext uri="{FF2B5EF4-FFF2-40B4-BE49-F238E27FC236}">
                <a16:creationId xmlns:a16="http://schemas.microsoft.com/office/drawing/2014/main" id="{2584C4F9-124E-5749-BBD6-941098BC2178}"/>
              </a:ext>
            </a:extLst>
          </p:cNvPr>
          <p:cNvSpPr txBox="1"/>
          <p:nvPr/>
        </p:nvSpPr>
        <p:spPr>
          <a:xfrm>
            <a:off x="8280213" y="4576852"/>
            <a:ext cx="3828042" cy="1631216"/>
          </a:xfrm>
          <a:prstGeom prst="rect">
            <a:avLst/>
          </a:prstGeom>
          <a:noFill/>
        </p:spPr>
        <p:txBody>
          <a:bodyPr wrap="square" rtlCol="0">
            <a:spAutoFit/>
          </a:bodyPr>
          <a:lstStyle/>
          <a:p>
            <a:pPr algn="ctr"/>
            <a:r>
              <a:rPr lang="en-GB" sz="2000" dirty="0">
                <a:solidFill>
                  <a:schemeClr val="tx1"/>
                </a:solidFill>
                <a:latin typeface="Comic Sans MS" panose="030F0902030302020204" pitchFamily="66" charset="0"/>
                <a:cs typeface="Arial" panose="020B0604020202020204" pitchFamily="34" charset="0"/>
              </a:rPr>
              <a:t>In October 1921, Dick Kerr Ladies played against </a:t>
            </a:r>
          </a:p>
          <a:p>
            <a:pPr algn="ctr"/>
            <a:r>
              <a:rPr lang="en-GB" sz="2000" dirty="0">
                <a:solidFill>
                  <a:schemeClr val="tx1"/>
                </a:solidFill>
                <a:latin typeface="Comic Sans MS" panose="030F0902030302020204" pitchFamily="66" charset="0"/>
                <a:cs typeface="Arial" panose="020B0604020202020204" pitchFamily="34" charset="0"/>
              </a:rPr>
              <a:t>Belfast Ladies. </a:t>
            </a:r>
          </a:p>
          <a:p>
            <a:pPr algn="ctr"/>
            <a:r>
              <a:rPr lang="en-GB" sz="2000" dirty="0">
                <a:solidFill>
                  <a:schemeClr val="tx1"/>
                </a:solidFill>
                <a:latin typeface="Comic Sans MS" panose="030F0902030302020204" pitchFamily="66" charset="0"/>
                <a:cs typeface="Arial" panose="020B0604020202020204" pitchFamily="34" charset="0"/>
              </a:rPr>
              <a:t>Result: Dick Kerr’s Ladies 6, Belfast Ladies 1</a:t>
            </a:r>
          </a:p>
        </p:txBody>
      </p:sp>
      <p:sp>
        <p:nvSpPr>
          <p:cNvPr id="9" name="TextBox 8">
            <a:extLst>
              <a:ext uri="{FF2B5EF4-FFF2-40B4-BE49-F238E27FC236}">
                <a16:creationId xmlns:a16="http://schemas.microsoft.com/office/drawing/2014/main" id="{DA0AFF02-4A73-1944-A828-D953BD786111}"/>
              </a:ext>
            </a:extLst>
          </p:cNvPr>
          <p:cNvSpPr txBox="1"/>
          <p:nvPr/>
        </p:nvSpPr>
        <p:spPr>
          <a:xfrm>
            <a:off x="374400" y="6346800"/>
            <a:ext cx="10827000" cy="461665"/>
          </a:xfrm>
          <a:prstGeom prst="rect">
            <a:avLst/>
          </a:prstGeom>
          <a:noFill/>
        </p:spPr>
        <p:txBody>
          <a:bodyPr wrap="square" rtlCol="0">
            <a:spAutoFit/>
          </a:bodyPr>
          <a:lstStyle/>
          <a:p>
            <a:pPr lvl="0">
              <a:defRPr/>
            </a:pPr>
            <a:r>
              <a:rPr lang="en-GB" sz="1200" dirty="0">
                <a:latin typeface="Comic Sans MS" panose="030F0902030302020204" pitchFamily="66" charset="0"/>
                <a:cs typeface="Arial" panose="020B0604020202020204" pitchFamily="34" charset="0"/>
              </a:rPr>
              <a:t>If you’d like to find out more, see:</a:t>
            </a:r>
            <a:r>
              <a:rPr lang="en-GB" sz="1200" dirty="0">
                <a:solidFill>
                  <a:schemeClr val="accent1"/>
                </a:solidFill>
                <a:latin typeface="Comic Sans MS" panose="030F0902030302020204" pitchFamily="66" charset="0"/>
                <a:cs typeface="Arial" panose="020B0604020202020204" pitchFamily="34" charset="0"/>
              </a:rPr>
              <a:t> </a:t>
            </a:r>
            <a:r>
              <a:rPr lang="en-GB" sz="1200" dirty="0">
                <a:solidFill>
                  <a:schemeClr val="accent1"/>
                </a:solidFill>
                <a:latin typeface="Comic Sans MS" panose="030F0902030302020204" pitchFamily="66" charset="0"/>
                <a:cs typeface="Arial" panose="020B0604020202020204" pitchFamily="34" charset="0"/>
                <a:hlinkClick r:id="rId3">
                  <a:extLst>
                    <a:ext uri="{A12FA001-AC4F-418D-AE19-62706E023703}">
                      <ahyp:hlinkClr xmlns:ahyp="http://schemas.microsoft.com/office/drawing/2018/hyperlinkcolor" val="tx"/>
                    </a:ext>
                  </a:extLst>
                </a:hlinkClick>
              </a:rPr>
              <a:t>Creative Centenaries: Fleetwood Lose 3–1 to Irish Ladies' Football Team at Belfast's Cliftonville Grounds</a:t>
            </a:r>
            <a:endParaRPr lang="en-GB" sz="1200" dirty="0">
              <a:solidFill>
                <a:schemeClr val="accent1"/>
              </a:solidFill>
              <a:latin typeface="Comic Sans MS" panose="030F0902030302020204" pitchFamily="66" charset="0"/>
              <a:cs typeface="Arial" panose="020B0604020202020204" pitchFamily="34" charset="0"/>
            </a:endParaRPr>
          </a:p>
          <a:p>
            <a:pPr lvl="0" algn="r">
              <a:defRPr/>
            </a:pPr>
            <a:endParaRPr lang="en-GB" sz="1200" dirty="0">
              <a:latin typeface="Comic Sans MS" panose="030F0902030302020204" pitchFamily="66" charset="0"/>
              <a:cs typeface="Arial" panose="020B0604020202020204" pitchFamily="34" charset="0"/>
            </a:endParaRPr>
          </a:p>
        </p:txBody>
      </p:sp>
      <p:sp>
        <p:nvSpPr>
          <p:cNvPr id="14" name="TextBox 13">
            <a:extLst>
              <a:ext uri="{FF2B5EF4-FFF2-40B4-BE49-F238E27FC236}">
                <a16:creationId xmlns:a16="http://schemas.microsoft.com/office/drawing/2014/main" id="{BB73022B-EC0A-1640-8042-27766BCBA665}"/>
              </a:ext>
            </a:extLst>
          </p:cNvPr>
          <p:cNvSpPr txBox="1"/>
          <p:nvPr/>
        </p:nvSpPr>
        <p:spPr>
          <a:xfrm>
            <a:off x="4137684" y="4868572"/>
            <a:ext cx="3898824" cy="461665"/>
          </a:xfrm>
          <a:prstGeom prst="rect">
            <a:avLst/>
          </a:prstGeom>
          <a:noFill/>
        </p:spPr>
        <p:txBody>
          <a:bodyPr wrap="none" rtlCol="0">
            <a:spAutoFit/>
          </a:bodyPr>
          <a:lstStyle/>
          <a:p>
            <a:r>
              <a:rPr lang="en-GB" sz="2400" dirty="0">
                <a:latin typeface="Comic Sans MS" panose="030F0902030302020204" pitchFamily="66" charset="0"/>
                <a:cs typeface="Arial" panose="020B0604020202020204" pitchFamily="34" charset="0"/>
              </a:rPr>
              <a:t>Click to reveal the answer</a:t>
            </a:r>
          </a:p>
        </p:txBody>
      </p:sp>
      <p:pic>
        <p:nvPicPr>
          <p:cNvPr id="3" name="Picture 2">
            <a:extLst>
              <a:ext uri="{FF2B5EF4-FFF2-40B4-BE49-F238E27FC236}">
                <a16:creationId xmlns:a16="http://schemas.microsoft.com/office/drawing/2014/main" id="{2AE783D7-C2D9-DA42-B8EF-2CAD85AA1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2263" y="2325349"/>
            <a:ext cx="6267557" cy="2892719"/>
          </a:xfrm>
          <a:prstGeom prst="rect">
            <a:avLst/>
          </a:prstGeom>
          <a:ln w="57150">
            <a:solidFill>
              <a:srgbClr val="31B498"/>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167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 calcmode="lin" valueType="num">
                                      <p:cBhvr>
                                        <p:cTn id="12" dur="500" fill="hold"/>
                                        <p:tgtEl>
                                          <p:spTgt spid="8"/>
                                        </p:tgtEl>
                                        <p:attrNameLst>
                                          <p:attrName>style.rotation</p:attrName>
                                        </p:attrNameLst>
                                      </p:cBhvr>
                                      <p:tavLst>
                                        <p:tav tm="0">
                                          <p:val>
                                            <p:fltVal val="360"/>
                                          </p:val>
                                        </p:tav>
                                        <p:tav tm="100000">
                                          <p:val>
                                            <p:fltVal val="0"/>
                                          </p:val>
                                        </p:tav>
                                      </p:tavLst>
                                    </p:anim>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 presetClass="exit"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 presetClass="exit"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4" grpId="0" animBg="1"/>
      <p:bldP spid="7" grpId="0"/>
      <p:bldP spid="9"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DC3C810-E4A5-DE49-B59C-2A3677CCF2EF}"/>
              </a:ext>
            </a:extLst>
          </p:cNvPr>
          <p:cNvSpPr/>
          <p:nvPr/>
        </p:nvSpPr>
        <p:spPr>
          <a:xfrm>
            <a:off x="0" y="2520000"/>
            <a:ext cx="12192000" cy="2830286"/>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9BC3D4C2-6D3B-194E-8005-935C0AE0C0FB}"/>
              </a:ext>
            </a:extLst>
          </p:cNvPr>
          <p:cNvSpPr txBox="1"/>
          <p:nvPr/>
        </p:nvSpPr>
        <p:spPr>
          <a:xfrm>
            <a:off x="576468" y="3458090"/>
            <a:ext cx="6927917" cy="954107"/>
          </a:xfrm>
          <a:prstGeom prst="rect">
            <a:avLst/>
          </a:prstGeom>
          <a:noFill/>
        </p:spPr>
        <p:txBody>
          <a:bodyPr wrap="square" rtlCol="0">
            <a:spAutoFit/>
          </a:bodyPr>
          <a:lstStyle/>
          <a:p>
            <a:r>
              <a:rPr lang="en-GB" sz="2800" dirty="0">
                <a:solidFill>
                  <a:srgbClr val="985CA1"/>
                </a:solidFill>
                <a:latin typeface="Comic Sans MS" panose="030F0902030302020204" pitchFamily="66" charset="0"/>
                <a:cs typeface="Arial" panose="020B0604020202020204" pitchFamily="34" charset="0"/>
              </a:rPr>
              <a:t>Question 12:</a:t>
            </a:r>
          </a:p>
          <a:p>
            <a:r>
              <a:rPr lang="en-GB" sz="2800" dirty="0">
                <a:solidFill>
                  <a:schemeClr val="tx1"/>
                </a:solidFill>
                <a:latin typeface="Comic Sans MS" panose="030F0902030302020204" pitchFamily="66" charset="0"/>
                <a:cs typeface="Arial" panose="020B0604020202020204" pitchFamily="34" charset="0"/>
              </a:rPr>
              <a:t>What was this device used for?  </a:t>
            </a:r>
          </a:p>
        </p:txBody>
      </p:sp>
      <p:pic>
        <p:nvPicPr>
          <p:cNvPr id="4" name="Picture 3">
            <a:extLst>
              <a:ext uri="{FF2B5EF4-FFF2-40B4-BE49-F238E27FC236}">
                <a16:creationId xmlns:a16="http://schemas.microsoft.com/office/drawing/2014/main" id="{3100C8EE-393D-314B-8713-94771FDA0EF4}"/>
              </a:ext>
            </a:extLst>
          </p:cNvPr>
          <p:cNvPicPr>
            <a:picLocks noChangeAspect="1"/>
          </p:cNvPicPr>
          <p:nvPr/>
        </p:nvPicPr>
        <p:blipFill>
          <a:blip r:embed="rId2"/>
          <a:stretch>
            <a:fillRect/>
          </a:stretch>
        </p:blipFill>
        <p:spPr>
          <a:xfrm>
            <a:off x="7098646" y="2068093"/>
            <a:ext cx="3288317" cy="3657985"/>
          </a:xfrm>
          <a:prstGeom prst="rect">
            <a:avLst/>
          </a:prstGeom>
          <a:ln w="57150">
            <a:solidFill>
              <a:srgbClr val="985CA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71173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991B3736-D671-8F47-A9BF-64B26D24602A}"/>
              </a:ext>
            </a:extLst>
          </p:cNvPr>
          <p:cNvSpPr/>
          <p:nvPr/>
        </p:nvSpPr>
        <p:spPr>
          <a:xfrm>
            <a:off x="477080" y="2797865"/>
            <a:ext cx="3041372" cy="1262269"/>
          </a:xfrm>
          <a:prstGeom prst="roundRect">
            <a:avLst/>
          </a:prstGeom>
          <a:solidFill>
            <a:srgbClr val="ED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A.</a:t>
            </a:r>
          </a:p>
          <a:p>
            <a:pPr algn="ctr"/>
            <a:r>
              <a:rPr lang="en-GB" sz="2000" dirty="0">
                <a:solidFill>
                  <a:schemeClr val="tx1"/>
                </a:solidFill>
                <a:latin typeface="Comic Sans MS" panose="030F0902030302020204" pitchFamily="66" charset="0"/>
                <a:cs typeface="Arial" panose="020B0604020202020204" pitchFamily="34" charset="0"/>
              </a:rPr>
              <a:t>To give hair </a:t>
            </a:r>
          </a:p>
          <a:p>
            <a:pPr algn="ctr"/>
            <a:r>
              <a:rPr lang="en-GB" sz="2000" dirty="0">
                <a:solidFill>
                  <a:schemeClr val="tx1"/>
                </a:solidFill>
                <a:latin typeface="Comic Sans MS" panose="030F0902030302020204" pitchFamily="66" charset="0"/>
                <a:cs typeface="Arial" panose="020B0604020202020204" pitchFamily="34" charset="0"/>
              </a:rPr>
              <a:t>permanent waves</a:t>
            </a:r>
            <a:endParaRPr lang="en-US" sz="2000" dirty="0">
              <a:solidFill>
                <a:schemeClr val="tx1"/>
              </a:solidFill>
              <a:latin typeface="Comic Sans MS" panose="030F0902030302020204" pitchFamily="66" charset="0"/>
              <a:cs typeface="Arial" panose="020B0604020202020204" pitchFamily="34" charset="0"/>
            </a:endParaRPr>
          </a:p>
        </p:txBody>
      </p:sp>
      <p:sp>
        <p:nvSpPr>
          <p:cNvPr id="11" name="Rounded Rectangle 10">
            <a:extLst>
              <a:ext uri="{FF2B5EF4-FFF2-40B4-BE49-F238E27FC236}">
                <a16:creationId xmlns:a16="http://schemas.microsoft.com/office/drawing/2014/main" id="{21796CC1-BDFF-2847-B918-5AC2EFA5CACA}"/>
              </a:ext>
            </a:extLst>
          </p:cNvPr>
          <p:cNvSpPr/>
          <p:nvPr/>
        </p:nvSpPr>
        <p:spPr>
          <a:xfrm>
            <a:off x="477080" y="2797865"/>
            <a:ext cx="3041372" cy="1262269"/>
          </a:xfrm>
          <a:prstGeom prst="roundRect">
            <a:avLst/>
          </a:prstGeom>
          <a:solidFill>
            <a:srgbClr val="7EB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A.</a:t>
            </a:r>
          </a:p>
          <a:p>
            <a:pPr algn="ctr"/>
            <a:r>
              <a:rPr lang="en-GB" sz="2000" dirty="0">
                <a:solidFill>
                  <a:schemeClr val="tx1"/>
                </a:solidFill>
                <a:latin typeface="Comic Sans MS" panose="030F0902030302020204" pitchFamily="66" charset="0"/>
                <a:cs typeface="Arial" panose="020B0604020202020204" pitchFamily="34" charset="0"/>
              </a:rPr>
              <a:t>To give hair </a:t>
            </a:r>
          </a:p>
          <a:p>
            <a:pPr algn="ctr"/>
            <a:r>
              <a:rPr lang="en-GB" sz="2000" dirty="0">
                <a:solidFill>
                  <a:schemeClr val="tx1"/>
                </a:solidFill>
                <a:latin typeface="Comic Sans MS" panose="030F0902030302020204" pitchFamily="66" charset="0"/>
                <a:cs typeface="Arial" panose="020B0604020202020204" pitchFamily="34" charset="0"/>
              </a:rPr>
              <a:t>permanent waves</a:t>
            </a:r>
            <a:endParaRPr lang="en-US" sz="2000" dirty="0">
              <a:solidFill>
                <a:schemeClr val="tx1"/>
              </a:solidFill>
              <a:latin typeface="Comic Sans MS" panose="030F0902030302020204" pitchFamily="66" charset="0"/>
              <a:cs typeface="Arial" panose="020B0604020202020204" pitchFamily="34" charset="0"/>
            </a:endParaRPr>
          </a:p>
        </p:txBody>
      </p:sp>
      <p:sp>
        <p:nvSpPr>
          <p:cNvPr id="7" name="Rounded Rectangle 6">
            <a:extLst>
              <a:ext uri="{FF2B5EF4-FFF2-40B4-BE49-F238E27FC236}">
                <a16:creationId xmlns:a16="http://schemas.microsoft.com/office/drawing/2014/main" id="{88C0D398-C91B-1D4E-86F3-09E561E14A96}"/>
              </a:ext>
            </a:extLst>
          </p:cNvPr>
          <p:cNvSpPr/>
          <p:nvPr/>
        </p:nvSpPr>
        <p:spPr>
          <a:xfrm>
            <a:off x="4493647" y="2797865"/>
            <a:ext cx="3204706" cy="1262269"/>
          </a:xfrm>
          <a:prstGeom prst="roundRect">
            <a:avLst/>
          </a:prstGeom>
          <a:solidFill>
            <a:srgbClr val="ED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B.</a:t>
            </a:r>
          </a:p>
          <a:p>
            <a:pPr algn="ctr"/>
            <a:r>
              <a:rPr lang="en-GB" sz="2000" dirty="0">
                <a:solidFill>
                  <a:schemeClr val="tx1"/>
                </a:solidFill>
                <a:latin typeface="Comic Sans MS" panose="030F0902030302020204" pitchFamily="66" charset="0"/>
                <a:cs typeface="Arial" panose="020B0604020202020204" pitchFamily="34" charset="0"/>
              </a:rPr>
              <a:t>To restart </a:t>
            </a:r>
          </a:p>
          <a:p>
            <a:pPr algn="ctr"/>
            <a:r>
              <a:rPr lang="en-GB" sz="2000" dirty="0">
                <a:solidFill>
                  <a:schemeClr val="tx1"/>
                </a:solidFill>
                <a:latin typeface="Comic Sans MS" panose="030F0902030302020204" pitchFamily="66" charset="0"/>
                <a:cs typeface="Arial" panose="020B0604020202020204" pitchFamily="34" charset="0"/>
              </a:rPr>
              <a:t>broken-down cars</a:t>
            </a:r>
            <a:endParaRPr lang="en-US" sz="2000" dirty="0">
              <a:solidFill>
                <a:schemeClr val="tx1"/>
              </a:solidFill>
              <a:latin typeface="Comic Sans MS" panose="030F0902030302020204" pitchFamily="66" charset="0"/>
              <a:cs typeface="Arial" panose="020B0604020202020204" pitchFamily="34" charset="0"/>
            </a:endParaRPr>
          </a:p>
        </p:txBody>
      </p:sp>
      <p:sp>
        <p:nvSpPr>
          <p:cNvPr id="8" name="Rounded Rectangle 7">
            <a:extLst>
              <a:ext uri="{FF2B5EF4-FFF2-40B4-BE49-F238E27FC236}">
                <a16:creationId xmlns:a16="http://schemas.microsoft.com/office/drawing/2014/main" id="{22FC4063-5FD4-504C-8CC8-86D43E2EEAC4}"/>
              </a:ext>
            </a:extLst>
          </p:cNvPr>
          <p:cNvSpPr/>
          <p:nvPr/>
        </p:nvSpPr>
        <p:spPr>
          <a:xfrm>
            <a:off x="8673548" y="2797865"/>
            <a:ext cx="3041372" cy="1262269"/>
          </a:xfrm>
          <a:prstGeom prst="roundRect">
            <a:avLst/>
          </a:prstGeom>
          <a:solidFill>
            <a:srgbClr val="ED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C.</a:t>
            </a:r>
          </a:p>
          <a:p>
            <a:pPr algn="ctr"/>
            <a:r>
              <a:rPr lang="en-GB" sz="2000" dirty="0">
                <a:solidFill>
                  <a:schemeClr val="tx1"/>
                </a:solidFill>
                <a:latin typeface="Comic Sans MS" panose="030F0902030302020204" pitchFamily="66" charset="0"/>
                <a:cs typeface="Arial" panose="020B0604020202020204" pitchFamily="34" charset="0"/>
              </a:rPr>
              <a:t>To transmit messages via radio waves</a:t>
            </a:r>
            <a:endParaRPr lang="en-US" sz="2000" dirty="0">
              <a:solidFill>
                <a:schemeClr val="tx1"/>
              </a:solidFill>
              <a:latin typeface="Comic Sans MS" panose="030F0902030302020204" pitchFamily="66" charset="0"/>
              <a:cs typeface="Arial" panose="020B0604020202020204" pitchFamily="34" charset="0"/>
            </a:endParaRPr>
          </a:p>
        </p:txBody>
      </p:sp>
      <p:pic>
        <p:nvPicPr>
          <p:cNvPr id="9" name="Picture 8">
            <a:extLst>
              <a:ext uri="{FF2B5EF4-FFF2-40B4-BE49-F238E27FC236}">
                <a16:creationId xmlns:a16="http://schemas.microsoft.com/office/drawing/2014/main" id="{DF7D881B-352F-CC45-B9A4-9232723E08F9}"/>
              </a:ext>
            </a:extLst>
          </p:cNvPr>
          <p:cNvPicPr>
            <a:picLocks noChangeAspect="1"/>
          </p:cNvPicPr>
          <p:nvPr/>
        </p:nvPicPr>
        <p:blipFill>
          <a:blip r:embed="rId2"/>
          <a:stretch>
            <a:fillRect/>
          </a:stretch>
        </p:blipFill>
        <p:spPr>
          <a:xfrm>
            <a:off x="1585016" y="1684406"/>
            <a:ext cx="825500" cy="825500"/>
          </a:xfrm>
          <a:prstGeom prst="rect">
            <a:avLst/>
          </a:prstGeom>
        </p:spPr>
      </p:pic>
      <p:sp>
        <p:nvSpPr>
          <p:cNvPr id="10" name="TextBox 9">
            <a:extLst>
              <a:ext uri="{FF2B5EF4-FFF2-40B4-BE49-F238E27FC236}">
                <a16:creationId xmlns:a16="http://schemas.microsoft.com/office/drawing/2014/main" id="{F5C01420-80E2-6B44-9964-B939E8D0ED41}"/>
              </a:ext>
            </a:extLst>
          </p:cNvPr>
          <p:cNvSpPr txBox="1"/>
          <p:nvPr/>
        </p:nvSpPr>
        <p:spPr>
          <a:xfrm>
            <a:off x="285998" y="4273826"/>
            <a:ext cx="3423536" cy="1631216"/>
          </a:xfrm>
          <a:prstGeom prst="rect">
            <a:avLst/>
          </a:prstGeom>
          <a:noFill/>
        </p:spPr>
        <p:txBody>
          <a:bodyPr wrap="square" rtlCol="0">
            <a:spAutoFit/>
          </a:bodyPr>
          <a:lstStyle/>
          <a:p>
            <a:pPr algn="ctr"/>
            <a:r>
              <a:rPr lang="en-GB" sz="2000" dirty="0">
                <a:solidFill>
                  <a:schemeClr val="tx1"/>
                </a:solidFill>
                <a:effectLst/>
                <a:latin typeface="Comic Sans MS" panose="030F0902030302020204" pitchFamily="66" charset="0"/>
                <a:ea typeface="Calibri" panose="020F0502020204030204" pitchFamily="34" charset="0"/>
                <a:cs typeface="Arial" panose="020B0604020202020204" pitchFamily="34" charset="0"/>
              </a:rPr>
              <a:t>The perming machine used a combination of chemical processing and heated rods to create permanent waves in women’s hair.</a:t>
            </a:r>
          </a:p>
        </p:txBody>
      </p:sp>
      <p:sp>
        <p:nvSpPr>
          <p:cNvPr id="12" name="TextBox 11">
            <a:extLst>
              <a:ext uri="{FF2B5EF4-FFF2-40B4-BE49-F238E27FC236}">
                <a16:creationId xmlns:a16="http://schemas.microsoft.com/office/drawing/2014/main" id="{A6B7596E-5E16-0646-8EA5-C9FC01D933D2}"/>
              </a:ext>
            </a:extLst>
          </p:cNvPr>
          <p:cNvSpPr txBox="1"/>
          <p:nvPr/>
        </p:nvSpPr>
        <p:spPr>
          <a:xfrm>
            <a:off x="374400" y="6364800"/>
            <a:ext cx="12516100" cy="461665"/>
          </a:xfrm>
          <a:prstGeom prst="rect">
            <a:avLst/>
          </a:prstGeom>
          <a:noFill/>
        </p:spPr>
        <p:txBody>
          <a:bodyPr wrap="square" rtlCol="0">
            <a:spAutoFit/>
          </a:bodyPr>
          <a:lstStyle/>
          <a:p>
            <a:pPr>
              <a:defRPr/>
            </a:pPr>
            <a:r>
              <a:rPr lang="en-GB" sz="1200" dirty="0">
                <a:latin typeface="Comic Sans MS" panose="030F0902030302020204" pitchFamily="66" charset="0"/>
                <a:cs typeface="Arial" panose="020B0604020202020204" pitchFamily="34" charset="0"/>
              </a:rPr>
              <a:t>If you’d like to find out more, see: </a:t>
            </a:r>
            <a:r>
              <a:rPr lang="en-GB" sz="1200" u="sng" dirty="0">
                <a:solidFill>
                  <a:schemeClr val="accent1"/>
                </a:solidFill>
                <a:latin typeface="Comic Sans MS" panose="030F0902030302020204" pitchFamily="66"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Inside the heated history of the permanent wave machine | The State Museum of Pennsylvania (statemuseumpa.org)</a:t>
            </a:r>
            <a:endParaRPr lang="en-GB" sz="1200" dirty="0">
              <a:solidFill>
                <a:schemeClr val="accent1"/>
              </a:solidFill>
              <a:latin typeface="Comic Sans MS" panose="030F0902030302020204" pitchFamily="66" charset="0"/>
              <a:ea typeface="Calibri" panose="020F0502020204030204" pitchFamily="34" charset="0"/>
              <a:cs typeface="Arial" panose="020B0604020202020204" pitchFamily="34" charset="0"/>
            </a:endParaRPr>
          </a:p>
          <a:p>
            <a:pPr lvl="0">
              <a:defRPr/>
            </a:pPr>
            <a:endParaRPr lang="en-GB" sz="1200" dirty="0">
              <a:latin typeface="Comic Sans MS" panose="030F0902030302020204" pitchFamily="66" charset="0"/>
            </a:endParaRPr>
          </a:p>
        </p:txBody>
      </p:sp>
      <p:sp>
        <p:nvSpPr>
          <p:cNvPr id="15" name="TextBox 14">
            <a:extLst>
              <a:ext uri="{FF2B5EF4-FFF2-40B4-BE49-F238E27FC236}">
                <a16:creationId xmlns:a16="http://schemas.microsoft.com/office/drawing/2014/main" id="{2A545C06-7FC3-774C-B768-21A3CCE95922}"/>
              </a:ext>
            </a:extLst>
          </p:cNvPr>
          <p:cNvSpPr txBox="1"/>
          <p:nvPr/>
        </p:nvSpPr>
        <p:spPr>
          <a:xfrm>
            <a:off x="4137684" y="4868572"/>
            <a:ext cx="3898824" cy="461665"/>
          </a:xfrm>
          <a:prstGeom prst="rect">
            <a:avLst/>
          </a:prstGeom>
          <a:noFill/>
        </p:spPr>
        <p:txBody>
          <a:bodyPr wrap="none" rtlCol="0">
            <a:spAutoFit/>
          </a:bodyPr>
          <a:lstStyle/>
          <a:p>
            <a:r>
              <a:rPr lang="en-GB" sz="2400" dirty="0">
                <a:latin typeface="Comic Sans MS" panose="030F0902030302020204" pitchFamily="66" charset="0"/>
                <a:cs typeface="Arial" panose="020B0604020202020204" pitchFamily="34" charset="0"/>
              </a:rPr>
              <a:t>Click to reveal the answer</a:t>
            </a:r>
          </a:p>
        </p:txBody>
      </p:sp>
      <p:pic>
        <p:nvPicPr>
          <p:cNvPr id="13" name="Picture 12">
            <a:extLst>
              <a:ext uri="{FF2B5EF4-FFF2-40B4-BE49-F238E27FC236}">
                <a16:creationId xmlns:a16="http://schemas.microsoft.com/office/drawing/2014/main" id="{9AAAE355-E20E-BA40-84B0-D28E49619E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35272" y="1823296"/>
            <a:ext cx="3009591" cy="4195435"/>
          </a:xfrm>
          <a:prstGeom prst="rect">
            <a:avLst/>
          </a:prstGeom>
          <a:ln w="57150">
            <a:solidFill>
              <a:srgbClr val="985CA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825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 calcmode="lin" valueType="num">
                                      <p:cBhvr>
                                        <p:cTn id="12" dur="500" fill="hold"/>
                                        <p:tgtEl>
                                          <p:spTgt spid="11"/>
                                        </p:tgtEl>
                                        <p:attrNameLst>
                                          <p:attrName>style.rotation</p:attrName>
                                        </p:attrNameLst>
                                      </p:cBhvr>
                                      <p:tavLst>
                                        <p:tav tm="0">
                                          <p:val>
                                            <p:fltVal val="360"/>
                                          </p:val>
                                        </p:tav>
                                        <p:tav tm="100000">
                                          <p:val>
                                            <p:fltVal val="0"/>
                                          </p:val>
                                        </p:tav>
                                      </p:tavLst>
                                    </p:anim>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 presetClass="exit"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 presetClass="exit"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8" grpId="0" animBg="1"/>
      <p:bldP spid="10" grpId="0"/>
      <p:bldP spid="12"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5BA771-C2A0-FC4C-9292-92F99E834E08}"/>
              </a:ext>
            </a:extLst>
          </p:cNvPr>
          <p:cNvSpPr/>
          <p:nvPr/>
        </p:nvSpPr>
        <p:spPr>
          <a:xfrm>
            <a:off x="0" y="2520000"/>
            <a:ext cx="12192000" cy="2830286"/>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D8F59D81-75AB-9A45-9888-8E587453738F}"/>
              </a:ext>
            </a:extLst>
          </p:cNvPr>
          <p:cNvSpPr txBox="1"/>
          <p:nvPr/>
        </p:nvSpPr>
        <p:spPr>
          <a:xfrm>
            <a:off x="576469" y="3027202"/>
            <a:ext cx="5416826" cy="1815882"/>
          </a:xfrm>
          <a:prstGeom prst="rect">
            <a:avLst/>
          </a:prstGeom>
          <a:noFill/>
        </p:spPr>
        <p:txBody>
          <a:bodyPr wrap="square" rtlCol="0">
            <a:spAutoFit/>
          </a:bodyPr>
          <a:lstStyle/>
          <a:p>
            <a:r>
              <a:rPr lang="en-GB" sz="2800" dirty="0">
                <a:solidFill>
                  <a:srgbClr val="3193D1"/>
                </a:solidFill>
                <a:latin typeface="Comic Sans MS" panose="030F0902030302020204" pitchFamily="66" charset="0"/>
                <a:cs typeface="Arial" panose="020B0604020202020204" pitchFamily="34" charset="0"/>
              </a:rPr>
              <a:t>Question 13:</a:t>
            </a:r>
          </a:p>
          <a:p>
            <a:r>
              <a:rPr lang="en-GB" sz="2800" dirty="0">
                <a:solidFill>
                  <a:schemeClr val="tx1"/>
                </a:solidFill>
                <a:latin typeface="Comic Sans MS" panose="030F0902030302020204" pitchFamily="66" charset="0"/>
                <a:cs typeface="Arial" panose="020B0604020202020204" pitchFamily="34" charset="0"/>
              </a:rPr>
              <a:t>In Northern Ireland, which </a:t>
            </a:r>
          </a:p>
          <a:p>
            <a:r>
              <a:rPr lang="en-GB" sz="2800" dirty="0">
                <a:solidFill>
                  <a:schemeClr val="tx1"/>
                </a:solidFill>
                <a:latin typeface="Comic Sans MS" panose="030F0902030302020204" pitchFamily="66" charset="0"/>
                <a:cs typeface="Arial" panose="020B0604020202020204" pitchFamily="34" charset="0"/>
              </a:rPr>
              <a:t>year was voting for </a:t>
            </a:r>
            <a:r>
              <a:rPr lang="en-GB" sz="2800" b="1" dirty="0">
                <a:solidFill>
                  <a:schemeClr val="tx1"/>
                </a:solidFill>
                <a:latin typeface="Comic Sans MS" panose="030F0902030302020204" pitchFamily="66" charset="0"/>
                <a:cs typeface="Arial" panose="020B0604020202020204" pitchFamily="34" charset="0"/>
              </a:rPr>
              <a:t>all</a:t>
            </a:r>
            <a:r>
              <a:rPr lang="en-GB" sz="2800" dirty="0">
                <a:solidFill>
                  <a:schemeClr val="tx1"/>
                </a:solidFill>
                <a:latin typeface="Comic Sans MS" panose="030F0902030302020204" pitchFamily="66" charset="0"/>
                <a:cs typeface="Arial" panose="020B0604020202020204" pitchFamily="34" charset="0"/>
              </a:rPr>
              <a:t> </a:t>
            </a:r>
          </a:p>
          <a:p>
            <a:r>
              <a:rPr lang="en-GB" sz="2800" dirty="0">
                <a:solidFill>
                  <a:schemeClr val="tx1"/>
                </a:solidFill>
                <a:latin typeface="Comic Sans MS" panose="030F0902030302020204" pitchFamily="66" charset="0"/>
                <a:cs typeface="Arial" panose="020B0604020202020204" pitchFamily="34" charset="0"/>
              </a:rPr>
              <a:t>women introduced?</a:t>
            </a:r>
          </a:p>
        </p:txBody>
      </p:sp>
      <p:pic>
        <p:nvPicPr>
          <p:cNvPr id="10" name="Picture 9">
            <a:extLst>
              <a:ext uri="{FF2B5EF4-FFF2-40B4-BE49-F238E27FC236}">
                <a16:creationId xmlns:a16="http://schemas.microsoft.com/office/drawing/2014/main" id="{B6CAE4F0-9B97-3A4A-8914-C7A2F0D59B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44752" y="2147971"/>
            <a:ext cx="4420156" cy="3437899"/>
          </a:xfrm>
          <a:prstGeom prst="rect">
            <a:avLst/>
          </a:prstGeom>
          <a:ln w="57150">
            <a:solidFill>
              <a:srgbClr val="3193D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75311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173C62E7-E2F1-664D-86A9-57F815EA6A15}"/>
              </a:ext>
            </a:extLst>
          </p:cNvPr>
          <p:cNvSpPr/>
          <p:nvPr/>
        </p:nvSpPr>
        <p:spPr>
          <a:xfrm>
            <a:off x="4575314" y="2797865"/>
            <a:ext cx="3041372" cy="1262269"/>
          </a:xfrm>
          <a:prstGeom prst="roundRect">
            <a:avLst/>
          </a:prstGeom>
          <a:solidFill>
            <a:srgbClr val="C2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B.</a:t>
            </a:r>
          </a:p>
          <a:p>
            <a:pPr algn="ctr"/>
            <a:r>
              <a:rPr lang="en-GB" sz="2000" dirty="0">
                <a:solidFill>
                  <a:schemeClr val="tx1"/>
                </a:solidFill>
                <a:latin typeface="Comic Sans MS" panose="030F0902030302020204" pitchFamily="66" charset="0"/>
                <a:cs typeface="Arial" panose="020B0604020202020204" pitchFamily="34" charset="0"/>
              </a:rPr>
              <a:t>1928</a:t>
            </a:r>
            <a:endParaRPr lang="en-US" sz="2000" dirty="0">
              <a:solidFill>
                <a:schemeClr val="tx1"/>
              </a:solidFill>
              <a:latin typeface="Comic Sans MS" panose="030F0902030302020204" pitchFamily="66" charset="0"/>
              <a:cs typeface="Arial" panose="020B0604020202020204" pitchFamily="34" charset="0"/>
            </a:endParaRPr>
          </a:p>
        </p:txBody>
      </p:sp>
      <p:sp>
        <p:nvSpPr>
          <p:cNvPr id="17" name="Rounded Rectangle 16">
            <a:extLst>
              <a:ext uri="{FF2B5EF4-FFF2-40B4-BE49-F238E27FC236}">
                <a16:creationId xmlns:a16="http://schemas.microsoft.com/office/drawing/2014/main" id="{7CCB675E-9E8F-B247-B190-F2012727AAD5}"/>
              </a:ext>
            </a:extLst>
          </p:cNvPr>
          <p:cNvSpPr/>
          <p:nvPr/>
        </p:nvSpPr>
        <p:spPr>
          <a:xfrm>
            <a:off x="4575314" y="2797865"/>
            <a:ext cx="3041372" cy="1262269"/>
          </a:xfrm>
          <a:prstGeom prst="roundRect">
            <a:avLst/>
          </a:prstGeom>
          <a:solidFill>
            <a:srgbClr val="7EB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B.</a:t>
            </a:r>
          </a:p>
          <a:p>
            <a:pPr algn="ctr"/>
            <a:r>
              <a:rPr lang="en-GB" sz="2000" dirty="0">
                <a:solidFill>
                  <a:schemeClr val="tx1"/>
                </a:solidFill>
                <a:latin typeface="Comic Sans MS" panose="030F0902030302020204" pitchFamily="66" charset="0"/>
                <a:cs typeface="Arial" panose="020B0604020202020204" pitchFamily="34" charset="0"/>
              </a:rPr>
              <a:t>1928</a:t>
            </a:r>
            <a:endParaRPr lang="en-US" sz="2000" dirty="0">
              <a:solidFill>
                <a:schemeClr val="tx1"/>
              </a:solidFill>
              <a:latin typeface="Comic Sans MS" panose="030F0902030302020204" pitchFamily="66" charset="0"/>
              <a:cs typeface="Arial" panose="020B0604020202020204" pitchFamily="34" charset="0"/>
            </a:endParaRPr>
          </a:p>
        </p:txBody>
      </p:sp>
      <p:sp>
        <p:nvSpPr>
          <p:cNvPr id="3" name="Rounded Rectangle 2">
            <a:extLst>
              <a:ext uri="{FF2B5EF4-FFF2-40B4-BE49-F238E27FC236}">
                <a16:creationId xmlns:a16="http://schemas.microsoft.com/office/drawing/2014/main" id="{3B6307C4-A59D-3B4F-9A0F-FF884875F20F}"/>
              </a:ext>
            </a:extLst>
          </p:cNvPr>
          <p:cNvSpPr/>
          <p:nvPr/>
        </p:nvSpPr>
        <p:spPr>
          <a:xfrm>
            <a:off x="477080" y="2797865"/>
            <a:ext cx="3041372" cy="1262269"/>
          </a:xfrm>
          <a:prstGeom prst="roundRect">
            <a:avLst/>
          </a:prstGeom>
          <a:solidFill>
            <a:srgbClr val="C2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A.</a:t>
            </a:r>
          </a:p>
          <a:p>
            <a:pPr algn="ctr"/>
            <a:r>
              <a:rPr lang="en-GB" sz="2000" dirty="0">
                <a:solidFill>
                  <a:schemeClr val="tx1"/>
                </a:solidFill>
                <a:latin typeface="Comic Sans MS" panose="030F0902030302020204" pitchFamily="66" charset="0"/>
                <a:cs typeface="Arial" panose="020B0604020202020204" pitchFamily="34" charset="0"/>
              </a:rPr>
              <a:t>1925</a:t>
            </a:r>
            <a:endParaRPr lang="en-US" sz="2000" dirty="0">
              <a:solidFill>
                <a:schemeClr val="tx1"/>
              </a:solidFill>
              <a:latin typeface="Comic Sans MS" panose="030F0902030302020204" pitchFamily="66" charset="0"/>
              <a:cs typeface="Arial" panose="020B0604020202020204" pitchFamily="34" charset="0"/>
            </a:endParaRPr>
          </a:p>
        </p:txBody>
      </p:sp>
      <p:sp>
        <p:nvSpPr>
          <p:cNvPr id="10" name="Rounded Rectangle 9">
            <a:extLst>
              <a:ext uri="{FF2B5EF4-FFF2-40B4-BE49-F238E27FC236}">
                <a16:creationId xmlns:a16="http://schemas.microsoft.com/office/drawing/2014/main" id="{F96F5D64-BA12-AB48-88A3-8999FF1CF166}"/>
              </a:ext>
            </a:extLst>
          </p:cNvPr>
          <p:cNvSpPr/>
          <p:nvPr/>
        </p:nvSpPr>
        <p:spPr>
          <a:xfrm>
            <a:off x="8673548" y="2797865"/>
            <a:ext cx="3041372" cy="1262269"/>
          </a:xfrm>
          <a:prstGeom prst="roundRect">
            <a:avLst/>
          </a:prstGeom>
          <a:solidFill>
            <a:srgbClr val="C2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C.</a:t>
            </a:r>
          </a:p>
          <a:p>
            <a:pPr algn="ctr"/>
            <a:r>
              <a:rPr lang="en-US" sz="2000" dirty="0">
                <a:solidFill>
                  <a:schemeClr val="tx1"/>
                </a:solidFill>
                <a:latin typeface="Comic Sans MS" panose="030F0902030302020204" pitchFamily="66" charset="0"/>
                <a:cs typeface="Arial" panose="020B0604020202020204" pitchFamily="34" charset="0"/>
              </a:rPr>
              <a:t>1929</a:t>
            </a:r>
          </a:p>
        </p:txBody>
      </p:sp>
      <p:pic>
        <p:nvPicPr>
          <p:cNvPr id="13" name="Picture 12">
            <a:extLst>
              <a:ext uri="{FF2B5EF4-FFF2-40B4-BE49-F238E27FC236}">
                <a16:creationId xmlns:a16="http://schemas.microsoft.com/office/drawing/2014/main" id="{11EABC04-B9AD-2649-97C3-50DE78378F63}"/>
              </a:ext>
            </a:extLst>
          </p:cNvPr>
          <p:cNvPicPr>
            <a:picLocks noChangeAspect="1"/>
          </p:cNvPicPr>
          <p:nvPr/>
        </p:nvPicPr>
        <p:blipFill>
          <a:blip r:embed="rId2"/>
          <a:stretch>
            <a:fillRect/>
          </a:stretch>
        </p:blipFill>
        <p:spPr>
          <a:xfrm>
            <a:off x="5683250" y="1684406"/>
            <a:ext cx="825500" cy="825500"/>
          </a:xfrm>
          <a:prstGeom prst="rect">
            <a:avLst/>
          </a:prstGeom>
        </p:spPr>
      </p:pic>
      <p:sp>
        <p:nvSpPr>
          <p:cNvPr id="14" name="TextBox 13">
            <a:extLst>
              <a:ext uri="{FF2B5EF4-FFF2-40B4-BE49-F238E27FC236}">
                <a16:creationId xmlns:a16="http://schemas.microsoft.com/office/drawing/2014/main" id="{9ABC31EB-68B3-0449-82BB-33BF23863FC5}"/>
              </a:ext>
            </a:extLst>
          </p:cNvPr>
          <p:cNvSpPr txBox="1"/>
          <p:nvPr/>
        </p:nvSpPr>
        <p:spPr>
          <a:xfrm>
            <a:off x="3974352" y="4303964"/>
            <a:ext cx="4456126" cy="1323439"/>
          </a:xfrm>
          <a:prstGeom prst="rect">
            <a:avLst/>
          </a:prstGeom>
          <a:noFill/>
        </p:spPr>
        <p:txBody>
          <a:bodyPr wrap="square" rtlCol="0">
            <a:spAutoFit/>
          </a:bodyPr>
          <a:lstStyle/>
          <a:p>
            <a:pPr algn="ctr"/>
            <a:r>
              <a:rPr lang="en-GB" sz="2000" dirty="0">
                <a:solidFill>
                  <a:schemeClr val="tx1"/>
                </a:solidFill>
                <a:latin typeface="Comic Sans MS" panose="030F0902030302020204" pitchFamily="66" charset="0"/>
                <a:cs typeface="Arial" panose="020B0604020202020204" pitchFamily="34" charset="0"/>
              </a:rPr>
              <a:t>The change in the law which gave </a:t>
            </a:r>
            <a:r>
              <a:rPr lang="en-GB" sz="2000" b="1" dirty="0">
                <a:solidFill>
                  <a:schemeClr val="tx1"/>
                </a:solidFill>
                <a:latin typeface="Comic Sans MS" panose="030F0902030302020204" pitchFamily="66" charset="0"/>
                <a:cs typeface="Arial" panose="020B0604020202020204" pitchFamily="34" charset="0"/>
              </a:rPr>
              <a:t>all</a:t>
            </a:r>
            <a:r>
              <a:rPr lang="en-GB" sz="2000" dirty="0">
                <a:solidFill>
                  <a:schemeClr val="tx1"/>
                </a:solidFill>
                <a:latin typeface="Comic Sans MS" panose="030F0902030302020204" pitchFamily="66" charset="0"/>
                <a:cs typeface="Arial" panose="020B0604020202020204" pitchFamily="34" charset="0"/>
              </a:rPr>
              <a:t> women over 21 the right to vote was largely due to the persistent actions of the </a:t>
            </a:r>
            <a:r>
              <a:rPr lang="en-US" sz="2000" dirty="0">
                <a:solidFill>
                  <a:schemeClr val="tx1"/>
                </a:solidFill>
                <a:latin typeface="Comic Sans MS" panose="030F0902030302020204" pitchFamily="66" charset="0"/>
                <a:cs typeface="Arial" panose="020B0604020202020204" pitchFamily="34" charset="0"/>
              </a:rPr>
              <a:t>Suffragettes.</a:t>
            </a:r>
            <a:endParaRPr lang="en-GB" sz="2000" dirty="0">
              <a:solidFill>
                <a:schemeClr val="tx1"/>
              </a:solidFill>
              <a:latin typeface="Comic Sans MS" panose="030F0902030302020204" pitchFamily="66" charset="0"/>
              <a:cs typeface="Arial" panose="020B0604020202020204" pitchFamily="34" charset="0"/>
            </a:endParaRPr>
          </a:p>
        </p:txBody>
      </p:sp>
      <p:sp>
        <p:nvSpPr>
          <p:cNvPr id="18" name="TextBox 17">
            <a:extLst>
              <a:ext uri="{FF2B5EF4-FFF2-40B4-BE49-F238E27FC236}">
                <a16:creationId xmlns:a16="http://schemas.microsoft.com/office/drawing/2014/main" id="{2BB745D4-40D0-3E44-AF80-B2E2FE9F0C7B}"/>
              </a:ext>
            </a:extLst>
          </p:cNvPr>
          <p:cNvSpPr txBox="1"/>
          <p:nvPr/>
        </p:nvSpPr>
        <p:spPr>
          <a:xfrm>
            <a:off x="374400" y="6364800"/>
            <a:ext cx="11237840" cy="276999"/>
          </a:xfrm>
          <a:prstGeom prst="rect">
            <a:avLst/>
          </a:prstGeom>
          <a:noFill/>
        </p:spPr>
        <p:txBody>
          <a:bodyPr wrap="square" rtlCol="0">
            <a:spAutoFit/>
          </a:bodyPr>
          <a:lstStyle/>
          <a:p>
            <a:pPr lvl="0">
              <a:defRPr/>
            </a:pPr>
            <a:r>
              <a:rPr lang="en-GB" sz="1200" dirty="0">
                <a:latin typeface="Comic Sans MS" panose="030F0902030302020204" pitchFamily="66" charset="0"/>
                <a:cs typeface="Arial" panose="020B0604020202020204" pitchFamily="34" charset="0"/>
              </a:rPr>
              <a:t>If you’d like to find out more, see: </a:t>
            </a:r>
            <a:r>
              <a:rPr lang="en-GB" sz="1200" dirty="0">
                <a:solidFill>
                  <a:schemeClr val="accent1"/>
                </a:solidFill>
                <a:latin typeface="Comic Sans MS" panose="030F0902030302020204" pitchFamily="66" charset="0"/>
                <a:cs typeface="Arial" panose="020B0604020202020204" pitchFamily="34" charset="0"/>
                <a:hlinkClick r:id="rId3">
                  <a:extLst>
                    <a:ext uri="{A12FA001-AC4F-418D-AE19-62706E023703}">
                      <ahyp:hlinkClr xmlns:ahyp="http://schemas.microsoft.com/office/drawing/2018/hyperlinkcolor" val="tx"/>
                    </a:ext>
                  </a:extLst>
                </a:hlinkClick>
              </a:rPr>
              <a:t>Irish Times - How Irish women won the right to vote in 1918</a:t>
            </a:r>
            <a:endParaRPr lang="en-GB" sz="1200" dirty="0">
              <a:solidFill>
                <a:schemeClr val="accent1"/>
              </a:solidFill>
              <a:latin typeface="Comic Sans MS" panose="030F0902030302020204" pitchFamily="66" charset="0"/>
              <a:cs typeface="Arial" panose="020B0604020202020204" pitchFamily="34" charset="0"/>
            </a:endParaRPr>
          </a:p>
        </p:txBody>
      </p:sp>
      <p:sp>
        <p:nvSpPr>
          <p:cNvPr id="15" name="TextBox 14">
            <a:extLst>
              <a:ext uri="{FF2B5EF4-FFF2-40B4-BE49-F238E27FC236}">
                <a16:creationId xmlns:a16="http://schemas.microsoft.com/office/drawing/2014/main" id="{1D5255D5-44B6-D048-AA39-F7ABD35654E0}"/>
              </a:ext>
            </a:extLst>
          </p:cNvPr>
          <p:cNvSpPr txBox="1"/>
          <p:nvPr/>
        </p:nvSpPr>
        <p:spPr>
          <a:xfrm>
            <a:off x="4137684" y="4868572"/>
            <a:ext cx="3898824" cy="461665"/>
          </a:xfrm>
          <a:prstGeom prst="rect">
            <a:avLst/>
          </a:prstGeom>
          <a:noFill/>
        </p:spPr>
        <p:txBody>
          <a:bodyPr wrap="none" rtlCol="0">
            <a:spAutoFit/>
          </a:bodyPr>
          <a:lstStyle/>
          <a:p>
            <a:r>
              <a:rPr lang="en-GB" sz="2400" dirty="0">
                <a:latin typeface="Comic Sans MS" panose="030F0902030302020204" pitchFamily="66" charset="0"/>
                <a:cs typeface="Arial" panose="020B0604020202020204" pitchFamily="34" charset="0"/>
              </a:rPr>
              <a:t>Click to reveal the answer</a:t>
            </a:r>
          </a:p>
        </p:txBody>
      </p:sp>
    </p:spTree>
    <p:extLst>
      <p:ext uri="{BB962C8B-B14F-4D97-AF65-F5344CB8AC3E}">
        <p14:creationId xmlns:p14="http://schemas.microsoft.com/office/powerpoint/2010/main" val="337915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500" fill="hold"/>
                                        <p:tgtEl>
                                          <p:spTgt spid="17"/>
                                        </p:tgtEl>
                                        <p:attrNameLst>
                                          <p:attrName>ppt_w</p:attrName>
                                        </p:attrNameLst>
                                      </p:cBhvr>
                                      <p:tavLst>
                                        <p:tav tm="0">
                                          <p:val>
                                            <p:fltVal val="0"/>
                                          </p:val>
                                        </p:tav>
                                        <p:tav tm="100000">
                                          <p:val>
                                            <p:strVal val="#ppt_w"/>
                                          </p:val>
                                        </p:tav>
                                      </p:tavLst>
                                    </p:anim>
                                    <p:anim calcmode="lin" valueType="num">
                                      <p:cBhvr>
                                        <p:cTn id="11" dur="500" fill="hold"/>
                                        <p:tgtEl>
                                          <p:spTgt spid="17"/>
                                        </p:tgtEl>
                                        <p:attrNameLst>
                                          <p:attrName>ppt_h</p:attrName>
                                        </p:attrNameLst>
                                      </p:cBhvr>
                                      <p:tavLst>
                                        <p:tav tm="0">
                                          <p:val>
                                            <p:fltVal val="0"/>
                                          </p:val>
                                        </p:tav>
                                        <p:tav tm="100000">
                                          <p:val>
                                            <p:strVal val="#ppt_h"/>
                                          </p:val>
                                        </p:tav>
                                      </p:tavLst>
                                    </p:anim>
                                    <p:anim calcmode="lin" valueType="num">
                                      <p:cBhvr>
                                        <p:cTn id="12" dur="500" fill="hold"/>
                                        <p:tgtEl>
                                          <p:spTgt spid="17"/>
                                        </p:tgtEl>
                                        <p:attrNameLst>
                                          <p:attrName>style.rotation</p:attrName>
                                        </p:attrNameLst>
                                      </p:cBhvr>
                                      <p:tavLst>
                                        <p:tav tm="0">
                                          <p:val>
                                            <p:fltVal val="360"/>
                                          </p:val>
                                        </p:tav>
                                        <p:tav tm="100000">
                                          <p:val>
                                            <p:fltVal val="0"/>
                                          </p:val>
                                        </p:tav>
                                      </p:tavLst>
                                    </p:anim>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 presetClass="exit"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8"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F59D81-75AB-9A45-9888-8E587453738F}"/>
              </a:ext>
            </a:extLst>
          </p:cNvPr>
          <p:cNvSpPr txBox="1"/>
          <p:nvPr/>
        </p:nvSpPr>
        <p:spPr>
          <a:xfrm>
            <a:off x="407504" y="1530626"/>
            <a:ext cx="7578905" cy="4181273"/>
          </a:xfrm>
          <a:prstGeom prst="rect">
            <a:avLst/>
          </a:prstGeom>
          <a:noFill/>
        </p:spPr>
        <p:txBody>
          <a:bodyPr wrap="square" rtlCol="0">
            <a:spAutoFit/>
          </a:bodyPr>
          <a:lstStyle/>
          <a:p>
            <a:pPr>
              <a:lnSpc>
                <a:spcPct val="120000"/>
              </a:lnSpc>
            </a:pPr>
            <a:r>
              <a:rPr lang="en-GB" sz="2800" b="1" dirty="0">
                <a:latin typeface="Comic Sans MS" panose="030F0902030302020204" pitchFamily="66" charset="0"/>
                <a:cs typeface="Arial" panose="020B0604020202020204" pitchFamily="34" charset="0"/>
              </a:rPr>
              <a:t>There are 15 questions in this quiz. </a:t>
            </a:r>
            <a:br>
              <a:rPr lang="en-GB" sz="2800" dirty="0">
                <a:latin typeface="Comic Sans MS" panose="030F0902030302020204" pitchFamily="66" charset="0"/>
                <a:cs typeface="Arial" panose="020B0604020202020204" pitchFamily="34" charset="0"/>
              </a:rPr>
            </a:br>
            <a:endParaRPr lang="en-GB" sz="2800" dirty="0">
              <a:latin typeface="Comic Sans MS" panose="030F0902030302020204" pitchFamily="66" charset="0"/>
              <a:cs typeface="Arial" panose="020B0604020202020204" pitchFamily="34" charset="0"/>
            </a:endParaRPr>
          </a:p>
          <a:p>
            <a:pPr>
              <a:lnSpc>
                <a:spcPct val="120000"/>
              </a:lnSpc>
            </a:pPr>
            <a:r>
              <a:rPr lang="en-US" sz="2800" dirty="0">
                <a:latin typeface="Comic Sans MS" panose="030F0902030302020204" pitchFamily="66" charset="0"/>
                <a:cs typeface="Arial" panose="020B0604020202020204" pitchFamily="34" charset="0"/>
              </a:rPr>
              <a:t>Each question has three possible answers. </a:t>
            </a:r>
          </a:p>
          <a:p>
            <a:pPr>
              <a:lnSpc>
                <a:spcPct val="120000"/>
              </a:lnSpc>
              <a:spcBef>
                <a:spcPts val="0"/>
              </a:spcBef>
            </a:pPr>
            <a:r>
              <a:rPr lang="en-US" sz="2800" dirty="0">
                <a:latin typeface="Comic Sans MS" panose="030F0902030302020204" pitchFamily="66" charset="0"/>
                <a:cs typeface="Arial" panose="020B0604020202020204" pitchFamily="34" charset="0"/>
              </a:rPr>
              <a:t>Only </a:t>
            </a:r>
            <a:r>
              <a:rPr lang="en-US" sz="2800" b="1" dirty="0">
                <a:latin typeface="Comic Sans MS" panose="030F0902030302020204" pitchFamily="66" charset="0"/>
                <a:cs typeface="Arial" panose="020B0604020202020204" pitchFamily="34" charset="0"/>
              </a:rPr>
              <a:t>one</a:t>
            </a:r>
            <a:r>
              <a:rPr lang="en-US" sz="2800" dirty="0">
                <a:latin typeface="Comic Sans MS" panose="030F0902030302020204" pitchFamily="66" charset="0"/>
                <a:cs typeface="Arial" panose="020B0604020202020204" pitchFamily="34" charset="0"/>
              </a:rPr>
              <a:t> is correct.</a:t>
            </a:r>
          </a:p>
          <a:p>
            <a:pPr>
              <a:lnSpc>
                <a:spcPct val="120000"/>
              </a:lnSpc>
              <a:spcBef>
                <a:spcPts val="0"/>
              </a:spcBef>
            </a:pPr>
            <a:endParaRPr lang="en-US" sz="2800" dirty="0">
              <a:latin typeface="Comic Sans MS" panose="030F0902030302020204" pitchFamily="66" charset="0"/>
              <a:cs typeface="Arial" panose="020B0604020202020204" pitchFamily="34" charset="0"/>
            </a:endParaRPr>
          </a:p>
          <a:p>
            <a:pPr>
              <a:lnSpc>
                <a:spcPct val="120000"/>
              </a:lnSpc>
            </a:pPr>
            <a:r>
              <a:rPr lang="en-GB" sz="2800" dirty="0">
                <a:latin typeface="Comic Sans MS" panose="030F0902030302020204" pitchFamily="66" charset="0"/>
                <a:cs typeface="Arial" panose="020B0604020202020204" pitchFamily="34" charset="0"/>
              </a:rPr>
              <a:t>Let’s find out what you know! </a:t>
            </a:r>
            <a:endParaRPr lang="en-US" sz="2800" dirty="0">
              <a:latin typeface="Comic Sans MS" panose="030F0902030302020204" pitchFamily="66" charset="0"/>
              <a:cs typeface="Arial" panose="020B0604020202020204" pitchFamily="34" charset="0"/>
            </a:endParaRPr>
          </a:p>
          <a:p>
            <a:pPr>
              <a:lnSpc>
                <a:spcPct val="120000"/>
              </a:lnSpc>
              <a:spcBef>
                <a:spcPts val="0"/>
              </a:spcBef>
            </a:pPr>
            <a:r>
              <a:rPr lang="en-US" sz="2800" dirty="0">
                <a:latin typeface="Comic Sans MS" panose="030F0902030302020204" pitchFamily="66" charset="0"/>
                <a:cs typeface="Arial" panose="020B0604020202020204" pitchFamily="34" charset="0"/>
              </a:rPr>
              <a:t>Keep track of how many you get right.</a:t>
            </a:r>
          </a:p>
          <a:p>
            <a:pPr>
              <a:lnSpc>
                <a:spcPct val="120000"/>
              </a:lnSpc>
              <a:spcBef>
                <a:spcPts val="0"/>
              </a:spcBef>
            </a:pPr>
            <a:endParaRPr lang="en-GB" sz="2800"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32146A0F-3E37-BD44-9CC0-FE2E783867E2}"/>
              </a:ext>
            </a:extLst>
          </p:cNvPr>
          <p:cNvGrpSpPr/>
          <p:nvPr/>
        </p:nvGrpSpPr>
        <p:grpSpPr>
          <a:xfrm>
            <a:off x="7986409" y="1729893"/>
            <a:ext cx="3735459" cy="3782738"/>
            <a:chOff x="8000639" y="1475868"/>
            <a:chExt cx="3725621" cy="3772775"/>
          </a:xfrm>
        </p:grpSpPr>
        <p:pic>
          <p:nvPicPr>
            <p:cNvPr id="5" name="Picture 4">
              <a:extLst>
                <a:ext uri="{FF2B5EF4-FFF2-40B4-BE49-F238E27FC236}">
                  <a16:creationId xmlns:a16="http://schemas.microsoft.com/office/drawing/2014/main" id="{C2DBA9F7-1255-9344-959E-4B1094B0D8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5403" y="3118286"/>
              <a:ext cx="2177698" cy="2130357"/>
            </a:xfrm>
            <a:prstGeom prst="rect">
              <a:avLst/>
            </a:prstGeom>
          </p:spPr>
        </p:pic>
        <p:pic>
          <p:nvPicPr>
            <p:cNvPr id="3" name="Picture 2">
              <a:extLst>
                <a:ext uri="{FF2B5EF4-FFF2-40B4-BE49-F238E27FC236}">
                  <a16:creationId xmlns:a16="http://schemas.microsoft.com/office/drawing/2014/main" id="{C923B08B-7E95-BC47-81B1-93B8357925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30261">
              <a:off x="9569521" y="1475868"/>
              <a:ext cx="2156739" cy="2120297"/>
            </a:xfrm>
            <a:prstGeom prst="rect">
              <a:avLst/>
            </a:prstGeom>
          </p:spPr>
        </p:pic>
        <p:pic>
          <p:nvPicPr>
            <p:cNvPr id="4" name="Picture 3">
              <a:extLst>
                <a:ext uri="{FF2B5EF4-FFF2-40B4-BE49-F238E27FC236}">
                  <a16:creationId xmlns:a16="http://schemas.microsoft.com/office/drawing/2014/main" id="{B73273B8-EF46-E84E-960F-5939BBCAE0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066536">
              <a:off x="8000639" y="2057808"/>
              <a:ext cx="1636727" cy="2315183"/>
            </a:xfrm>
            <a:prstGeom prst="rect">
              <a:avLst/>
            </a:prstGeom>
          </p:spPr>
        </p:pic>
      </p:grpSp>
    </p:spTree>
    <p:extLst>
      <p:ext uri="{BB962C8B-B14F-4D97-AF65-F5344CB8AC3E}">
        <p14:creationId xmlns:p14="http://schemas.microsoft.com/office/powerpoint/2010/main" val="3530802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131830-6876-7842-A108-315917D0FE99}"/>
              </a:ext>
            </a:extLst>
          </p:cNvPr>
          <p:cNvSpPr txBox="1"/>
          <p:nvPr/>
        </p:nvSpPr>
        <p:spPr>
          <a:xfrm>
            <a:off x="783586" y="1509615"/>
            <a:ext cx="10826403" cy="1384995"/>
          </a:xfrm>
          <a:prstGeom prst="rect">
            <a:avLst/>
          </a:prstGeom>
          <a:noFill/>
        </p:spPr>
        <p:txBody>
          <a:bodyPr wrap="square" rtlCol="0">
            <a:spAutoFit/>
          </a:bodyPr>
          <a:lstStyle/>
          <a:p>
            <a:pPr algn="ctr"/>
            <a:r>
              <a:rPr lang="en-GB" sz="2800" dirty="0">
                <a:solidFill>
                  <a:srgbClr val="31B498"/>
                </a:solidFill>
                <a:latin typeface="Comic Sans MS" panose="030F0902030302020204" pitchFamily="66" charset="0"/>
                <a:cs typeface="Arial" panose="020B0604020202020204" pitchFamily="34" charset="0"/>
              </a:rPr>
              <a:t>Question 14:</a:t>
            </a:r>
          </a:p>
          <a:p>
            <a:pPr algn="ctr"/>
            <a:r>
              <a:rPr lang="en-GB" sz="2800" dirty="0">
                <a:solidFill>
                  <a:schemeClr val="tx1"/>
                </a:solidFill>
                <a:latin typeface="Comic Sans MS" panose="030F0902030302020204" pitchFamily="66" charset="0"/>
                <a:cs typeface="Arial" panose="020B0604020202020204" pitchFamily="34" charset="0"/>
              </a:rPr>
              <a:t>In the 1920s tuberculosis (TB) caused the deaths of many </a:t>
            </a:r>
          </a:p>
          <a:p>
            <a:pPr algn="ctr"/>
            <a:r>
              <a:rPr lang="en-GB" sz="2800" dirty="0">
                <a:solidFill>
                  <a:schemeClr val="tx1"/>
                </a:solidFill>
                <a:latin typeface="Comic Sans MS" panose="030F0902030302020204" pitchFamily="66" charset="0"/>
                <a:cs typeface="Arial" panose="020B0604020202020204" pitchFamily="34" charset="0"/>
              </a:rPr>
              <a:t>people. What part of the body does the disease mainly affect?</a:t>
            </a:r>
          </a:p>
        </p:txBody>
      </p:sp>
      <p:pic>
        <p:nvPicPr>
          <p:cNvPr id="3" name="Picture 2">
            <a:extLst>
              <a:ext uri="{FF2B5EF4-FFF2-40B4-BE49-F238E27FC236}">
                <a16:creationId xmlns:a16="http://schemas.microsoft.com/office/drawing/2014/main" id="{A90106B0-90D3-F44B-A817-06C6C5A8F5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84890" y="3629974"/>
            <a:ext cx="2700402" cy="2682607"/>
          </a:xfrm>
          <a:prstGeom prst="rect">
            <a:avLst/>
          </a:prstGeom>
        </p:spPr>
      </p:pic>
      <p:pic>
        <p:nvPicPr>
          <p:cNvPr id="7" name="Picture 6">
            <a:extLst>
              <a:ext uri="{FF2B5EF4-FFF2-40B4-BE49-F238E27FC236}">
                <a16:creationId xmlns:a16="http://schemas.microsoft.com/office/drawing/2014/main" id="{22788E1D-B7D1-5047-91EF-3B12DD835F6B}"/>
              </a:ext>
            </a:extLst>
          </p:cNvPr>
          <p:cNvPicPr>
            <a:picLocks noChangeAspect="1"/>
          </p:cNvPicPr>
          <p:nvPr/>
        </p:nvPicPr>
        <p:blipFill>
          <a:blip r:embed="rId3"/>
          <a:stretch>
            <a:fillRect/>
          </a:stretch>
        </p:blipFill>
        <p:spPr>
          <a:xfrm>
            <a:off x="810581" y="3933589"/>
            <a:ext cx="3068997" cy="2075379"/>
          </a:xfrm>
          <a:prstGeom prst="rect">
            <a:avLst/>
          </a:prstGeom>
        </p:spPr>
      </p:pic>
      <p:pic>
        <p:nvPicPr>
          <p:cNvPr id="10" name="Picture 9">
            <a:extLst>
              <a:ext uri="{FF2B5EF4-FFF2-40B4-BE49-F238E27FC236}">
                <a16:creationId xmlns:a16="http://schemas.microsoft.com/office/drawing/2014/main" id="{A5F8D0A0-69A2-FF4F-8B89-C267E34CBB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89089" y="3655792"/>
            <a:ext cx="1941569" cy="2703024"/>
          </a:xfrm>
          <a:prstGeom prst="rect">
            <a:avLst/>
          </a:prstGeom>
        </p:spPr>
      </p:pic>
      <p:sp>
        <p:nvSpPr>
          <p:cNvPr id="11" name="TextBox 10">
            <a:extLst>
              <a:ext uri="{FF2B5EF4-FFF2-40B4-BE49-F238E27FC236}">
                <a16:creationId xmlns:a16="http://schemas.microsoft.com/office/drawing/2014/main" id="{E63CD0FA-7617-FF4D-928C-3A59E8F96650}"/>
              </a:ext>
            </a:extLst>
          </p:cNvPr>
          <p:cNvSpPr txBox="1"/>
          <p:nvPr/>
        </p:nvSpPr>
        <p:spPr>
          <a:xfrm>
            <a:off x="1266438" y="3151061"/>
            <a:ext cx="1938968" cy="369332"/>
          </a:xfrm>
          <a:prstGeom prst="rect">
            <a:avLst/>
          </a:prstGeom>
          <a:noFill/>
        </p:spPr>
        <p:txBody>
          <a:bodyPr wrap="square" rtlCol="0">
            <a:spAutoFit/>
          </a:bodyPr>
          <a:lstStyle/>
          <a:p>
            <a:pPr algn="ctr"/>
            <a:r>
              <a:rPr lang="en-GB" dirty="0">
                <a:latin typeface="Comic Sans MS" panose="030F0902030302020204" pitchFamily="66" charset="0"/>
                <a:cs typeface="Arial" panose="020B0604020202020204" pitchFamily="34" charset="0"/>
              </a:rPr>
              <a:t>Eyes</a:t>
            </a:r>
            <a:endParaRPr lang="en-GB" dirty="0">
              <a:latin typeface="Comic Sans MS" panose="030F0902030302020204" pitchFamily="66" charset="0"/>
            </a:endParaRPr>
          </a:p>
        </p:txBody>
      </p:sp>
      <p:sp>
        <p:nvSpPr>
          <p:cNvPr id="12" name="TextBox 11">
            <a:extLst>
              <a:ext uri="{FF2B5EF4-FFF2-40B4-BE49-F238E27FC236}">
                <a16:creationId xmlns:a16="http://schemas.microsoft.com/office/drawing/2014/main" id="{D92CBC24-BFB0-1642-8BF6-DC3853B17534}"/>
              </a:ext>
            </a:extLst>
          </p:cNvPr>
          <p:cNvSpPr txBox="1"/>
          <p:nvPr/>
        </p:nvSpPr>
        <p:spPr>
          <a:xfrm>
            <a:off x="5002205" y="3151061"/>
            <a:ext cx="1938968" cy="369332"/>
          </a:xfrm>
          <a:prstGeom prst="rect">
            <a:avLst/>
          </a:prstGeom>
          <a:noFill/>
        </p:spPr>
        <p:txBody>
          <a:bodyPr wrap="square" rtlCol="0">
            <a:spAutoFit/>
          </a:bodyPr>
          <a:lstStyle/>
          <a:p>
            <a:pPr algn="ctr"/>
            <a:r>
              <a:rPr lang="en-GB" dirty="0">
                <a:latin typeface="Comic Sans MS" panose="030F0902030302020204" pitchFamily="66" charset="0"/>
                <a:cs typeface="Arial" panose="020B0604020202020204" pitchFamily="34" charset="0"/>
              </a:rPr>
              <a:t>Heart</a:t>
            </a:r>
            <a:endParaRPr lang="en-GB" dirty="0">
              <a:latin typeface="Comic Sans MS" panose="030F0902030302020204" pitchFamily="66" charset="0"/>
            </a:endParaRPr>
          </a:p>
        </p:txBody>
      </p:sp>
      <p:sp>
        <p:nvSpPr>
          <p:cNvPr id="13" name="TextBox 12">
            <a:extLst>
              <a:ext uri="{FF2B5EF4-FFF2-40B4-BE49-F238E27FC236}">
                <a16:creationId xmlns:a16="http://schemas.microsoft.com/office/drawing/2014/main" id="{AE5478FF-4494-C940-BD46-442750BC667B}"/>
              </a:ext>
            </a:extLst>
          </p:cNvPr>
          <p:cNvSpPr txBox="1"/>
          <p:nvPr/>
        </p:nvSpPr>
        <p:spPr>
          <a:xfrm>
            <a:off x="8724857" y="3151061"/>
            <a:ext cx="1938968" cy="369332"/>
          </a:xfrm>
          <a:prstGeom prst="rect">
            <a:avLst/>
          </a:prstGeom>
          <a:noFill/>
        </p:spPr>
        <p:txBody>
          <a:bodyPr wrap="square" rtlCol="0">
            <a:spAutoFit/>
          </a:bodyPr>
          <a:lstStyle/>
          <a:p>
            <a:pPr algn="ctr"/>
            <a:r>
              <a:rPr lang="en-GB" dirty="0">
                <a:latin typeface="Comic Sans MS" panose="030F0902030302020204" pitchFamily="66" charset="0"/>
                <a:cs typeface="Arial" panose="020B0604020202020204" pitchFamily="34" charset="0"/>
              </a:rPr>
              <a:t>Lungs</a:t>
            </a:r>
            <a:endParaRPr lang="en-GB" dirty="0">
              <a:latin typeface="Comic Sans MS" panose="030F0902030302020204" pitchFamily="66" charset="0"/>
            </a:endParaRPr>
          </a:p>
        </p:txBody>
      </p:sp>
    </p:spTree>
    <p:extLst>
      <p:ext uri="{BB962C8B-B14F-4D97-AF65-F5344CB8AC3E}">
        <p14:creationId xmlns:p14="http://schemas.microsoft.com/office/powerpoint/2010/main" val="940692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CE45585B-1DB9-E447-8037-537BB44BE2AB}"/>
              </a:ext>
            </a:extLst>
          </p:cNvPr>
          <p:cNvSpPr/>
          <p:nvPr/>
        </p:nvSpPr>
        <p:spPr>
          <a:xfrm>
            <a:off x="8673548" y="2797865"/>
            <a:ext cx="3041372" cy="1262269"/>
          </a:xfrm>
          <a:prstGeom prst="roundRect">
            <a:avLst/>
          </a:prstGeom>
          <a:solidFill>
            <a:srgbClr val="B9E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C.</a:t>
            </a:r>
          </a:p>
          <a:p>
            <a:pPr algn="ctr"/>
            <a:r>
              <a:rPr lang="en-US" sz="2000" dirty="0">
                <a:solidFill>
                  <a:schemeClr val="tx1"/>
                </a:solidFill>
                <a:latin typeface="Comic Sans MS" panose="030F0902030302020204" pitchFamily="66" charset="0"/>
                <a:cs typeface="Arial" panose="020B0604020202020204" pitchFamily="34" charset="0"/>
              </a:rPr>
              <a:t>Lungs</a:t>
            </a:r>
          </a:p>
        </p:txBody>
      </p:sp>
      <p:sp>
        <p:nvSpPr>
          <p:cNvPr id="8" name="Rounded Rectangle 7">
            <a:extLst>
              <a:ext uri="{FF2B5EF4-FFF2-40B4-BE49-F238E27FC236}">
                <a16:creationId xmlns:a16="http://schemas.microsoft.com/office/drawing/2014/main" id="{29B6BFD0-E658-9447-A4D5-5D5D7A84F8CA}"/>
              </a:ext>
            </a:extLst>
          </p:cNvPr>
          <p:cNvSpPr/>
          <p:nvPr/>
        </p:nvSpPr>
        <p:spPr>
          <a:xfrm>
            <a:off x="8665432" y="2797864"/>
            <a:ext cx="3041372" cy="1262269"/>
          </a:xfrm>
          <a:prstGeom prst="roundRect">
            <a:avLst/>
          </a:prstGeom>
          <a:solidFill>
            <a:srgbClr val="7EB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C.</a:t>
            </a:r>
          </a:p>
          <a:p>
            <a:pPr algn="ctr"/>
            <a:r>
              <a:rPr lang="en-US" sz="2000" dirty="0">
                <a:solidFill>
                  <a:schemeClr val="tx1"/>
                </a:solidFill>
                <a:latin typeface="Comic Sans MS" panose="030F0902030302020204" pitchFamily="66" charset="0"/>
                <a:cs typeface="Arial" panose="020B0604020202020204" pitchFamily="34" charset="0"/>
              </a:rPr>
              <a:t>Lungs</a:t>
            </a:r>
          </a:p>
        </p:txBody>
      </p:sp>
      <p:sp>
        <p:nvSpPr>
          <p:cNvPr id="10" name="Rounded Rectangle 9">
            <a:extLst>
              <a:ext uri="{FF2B5EF4-FFF2-40B4-BE49-F238E27FC236}">
                <a16:creationId xmlns:a16="http://schemas.microsoft.com/office/drawing/2014/main" id="{8358B3BD-7504-5E44-AF4B-DC23E1088988}"/>
              </a:ext>
            </a:extLst>
          </p:cNvPr>
          <p:cNvSpPr/>
          <p:nvPr/>
        </p:nvSpPr>
        <p:spPr>
          <a:xfrm>
            <a:off x="477080" y="2797865"/>
            <a:ext cx="3041372" cy="1262269"/>
          </a:xfrm>
          <a:prstGeom prst="roundRect">
            <a:avLst/>
          </a:prstGeom>
          <a:solidFill>
            <a:srgbClr val="B9E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A.</a:t>
            </a:r>
          </a:p>
          <a:p>
            <a:pPr algn="ctr"/>
            <a:r>
              <a:rPr lang="en-US" sz="2000" dirty="0">
                <a:solidFill>
                  <a:schemeClr val="tx1"/>
                </a:solidFill>
                <a:latin typeface="Comic Sans MS" panose="030F0902030302020204" pitchFamily="66" charset="0"/>
                <a:cs typeface="Arial" panose="020B0604020202020204" pitchFamily="34" charset="0"/>
              </a:rPr>
              <a:t>Eyes</a:t>
            </a:r>
          </a:p>
        </p:txBody>
      </p:sp>
      <p:sp>
        <p:nvSpPr>
          <p:cNvPr id="4" name="Rounded Rectangle 3">
            <a:extLst>
              <a:ext uri="{FF2B5EF4-FFF2-40B4-BE49-F238E27FC236}">
                <a16:creationId xmlns:a16="http://schemas.microsoft.com/office/drawing/2014/main" id="{21749BF0-725B-F544-A1C0-15F8BD2CA841}"/>
              </a:ext>
            </a:extLst>
          </p:cNvPr>
          <p:cNvSpPr/>
          <p:nvPr/>
        </p:nvSpPr>
        <p:spPr>
          <a:xfrm>
            <a:off x="4575314" y="2797865"/>
            <a:ext cx="3041372" cy="1262269"/>
          </a:xfrm>
          <a:prstGeom prst="roundRect">
            <a:avLst/>
          </a:prstGeom>
          <a:solidFill>
            <a:srgbClr val="B9E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B.</a:t>
            </a:r>
          </a:p>
          <a:p>
            <a:pPr algn="ctr"/>
            <a:r>
              <a:rPr lang="en-US" sz="2000" dirty="0">
                <a:solidFill>
                  <a:schemeClr val="tx1"/>
                </a:solidFill>
                <a:latin typeface="Comic Sans MS" panose="030F0902030302020204" pitchFamily="66" charset="0"/>
                <a:cs typeface="Arial" panose="020B0604020202020204" pitchFamily="34" charset="0"/>
              </a:rPr>
              <a:t>Heart</a:t>
            </a:r>
          </a:p>
        </p:txBody>
      </p:sp>
      <p:pic>
        <p:nvPicPr>
          <p:cNvPr id="6" name="Picture 5">
            <a:extLst>
              <a:ext uri="{FF2B5EF4-FFF2-40B4-BE49-F238E27FC236}">
                <a16:creationId xmlns:a16="http://schemas.microsoft.com/office/drawing/2014/main" id="{719868CC-DC42-B643-A5BC-ADF8C6DE5679}"/>
              </a:ext>
            </a:extLst>
          </p:cNvPr>
          <p:cNvPicPr>
            <a:picLocks noChangeAspect="1"/>
          </p:cNvPicPr>
          <p:nvPr/>
        </p:nvPicPr>
        <p:blipFill>
          <a:blip r:embed="rId2"/>
          <a:stretch>
            <a:fillRect/>
          </a:stretch>
        </p:blipFill>
        <p:spPr>
          <a:xfrm>
            <a:off x="9781484" y="1684406"/>
            <a:ext cx="825500" cy="825500"/>
          </a:xfrm>
          <a:prstGeom prst="rect">
            <a:avLst/>
          </a:prstGeom>
        </p:spPr>
      </p:pic>
      <p:sp>
        <p:nvSpPr>
          <p:cNvPr id="7" name="TextBox 6">
            <a:extLst>
              <a:ext uri="{FF2B5EF4-FFF2-40B4-BE49-F238E27FC236}">
                <a16:creationId xmlns:a16="http://schemas.microsoft.com/office/drawing/2014/main" id="{2584C4F9-124E-5749-BBD6-941098BC2178}"/>
              </a:ext>
            </a:extLst>
          </p:cNvPr>
          <p:cNvSpPr txBox="1"/>
          <p:nvPr/>
        </p:nvSpPr>
        <p:spPr>
          <a:xfrm>
            <a:off x="8150598" y="4288812"/>
            <a:ext cx="3828042" cy="1938992"/>
          </a:xfrm>
          <a:prstGeom prst="rect">
            <a:avLst/>
          </a:prstGeom>
          <a:noFill/>
        </p:spPr>
        <p:txBody>
          <a:bodyPr wrap="square" rtlCol="0">
            <a:spAutoFit/>
          </a:bodyPr>
          <a:lstStyle/>
          <a:p>
            <a:pPr algn="ctr"/>
            <a:r>
              <a:rPr lang="en-GB" sz="2000" dirty="0">
                <a:solidFill>
                  <a:schemeClr val="tx1"/>
                </a:solidFill>
                <a:latin typeface="Comic Sans MS" panose="030F0902030302020204" pitchFamily="66" charset="0"/>
                <a:cs typeface="Arial" panose="020B0604020202020204" pitchFamily="34" charset="0"/>
              </a:rPr>
              <a:t>TB is a bacterial infection which mainly </a:t>
            </a:r>
            <a:r>
              <a:rPr lang="en-GB" dirty="0">
                <a:solidFill>
                  <a:schemeClr val="tx1"/>
                </a:solidFill>
                <a:latin typeface="Comic Sans MS" panose="030F0902030302020204" pitchFamily="66" charset="0"/>
                <a:cs typeface="Arial" panose="020B0604020202020204" pitchFamily="34" charset="0"/>
              </a:rPr>
              <a:t>affects</a:t>
            </a:r>
            <a:r>
              <a:rPr lang="en-GB" sz="2000" dirty="0">
                <a:solidFill>
                  <a:schemeClr val="tx1"/>
                </a:solidFill>
                <a:latin typeface="Comic Sans MS" panose="030F0902030302020204" pitchFamily="66" charset="0"/>
                <a:cs typeface="Arial" panose="020B0604020202020204" pitchFamily="34" charset="0"/>
              </a:rPr>
              <a:t> the lungs, making breathing difficult. </a:t>
            </a:r>
          </a:p>
          <a:p>
            <a:pPr algn="ctr"/>
            <a:r>
              <a:rPr lang="en-GB" sz="2000" dirty="0">
                <a:solidFill>
                  <a:schemeClr val="tx1"/>
                </a:solidFill>
                <a:latin typeface="Comic Sans MS" panose="030F0902030302020204" pitchFamily="66" charset="0"/>
                <a:cs typeface="Arial" panose="020B0604020202020204" pitchFamily="34" charset="0"/>
              </a:rPr>
              <a:t>During the 1920s TB caused  the deaths of thousands of people in Northern Ireland. </a:t>
            </a:r>
          </a:p>
        </p:txBody>
      </p:sp>
      <p:sp>
        <p:nvSpPr>
          <p:cNvPr id="9" name="TextBox 8">
            <a:extLst>
              <a:ext uri="{FF2B5EF4-FFF2-40B4-BE49-F238E27FC236}">
                <a16:creationId xmlns:a16="http://schemas.microsoft.com/office/drawing/2014/main" id="{DA0AFF02-4A73-1944-A828-D953BD786111}"/>
              </a:ext>
            </a:extLst>
          </p:cNvPr>
          <p:cNvSpPr txBox="1"/>
          <p:nvPr/>
        </p:nvSpPr>
        <p:spPr>
          <a:xfrm>
            <a:off x="374400" y="6364800"/>
            <a:ext cx="11604240" cy="307777"/>
          </a:xfrm>
          <a:prstGeom prst="rect">
            <a:avLst/>
          </a:prstGeom>
          <a:noFill/>
        </p:spPr>
        <p:txBody>
          <a:bodyPr wrap="square" rtlCol="0">
            <a:spAutoFit/>
          </a:bodyPr>
          <a:lstStyle/>
          <a:p>
            <a:pPr lvl="0">
              <a:defRPr/>
            </a:pPr>
            <a:r>
              <a:rPr lang="en-GB" sz="1400" dirty="0">
                <a:latin typeface="Comic Sans MS" panose="030F0902030302020204" pitchFamily="66" charset="0"/>
                <a:cs typeface="Arial" panose="020B0604020202020204" pitchFamily="34" charset="0"/>
              </a:rPr>
              <a:t>If you’d like to find out more, see: </a:t>
            </a:r>
            <a:r>
              <a:rPr lang="en-GB" sz="1200" dirty="0">
                <a:solidFill>
                  <a:schemeClr val="accent1"/>
                </a:solidFill>
                <a:latin typeface="Comic Sans MS" panose="030F0902030302020204" pitchFamily="66" charset="0"/>
                <a:cs typeface="Arial" panose="020B0604020202020204" pitchFamily="34" charset="0"/>
                <a:hlinkClick r:id="rId3">
                  <a:extLst>
                    <a:ext uri="{A12FA001-AC4F-418D-AE19-62706E023703}">
                      <ahyp:hlinkClr xmlns:ahyp="http://schemas.microsoft.com/office/drawing/2018/hyperlinkcolor" val="tx"/>
                    </a:ext>
                  </a:extLst>
                </a:hlinkClick>
              </a:rPr>
              <a:t>Daily Motion – Tuberculosis | What Is Tuberculosis | TB - Tuberculosis Disease | The Dr Binocs Show | Peekaboo Kidz</a:t>
            </a:r>
            <a:endParaRPr lang="en-GB" sz="1200" dirty="0">
              <a:solidFill>
                <a:schemeClr val="accent1"/>
              </a:solidFill>
              <a:latin typeface="Comic Sans MS" panose="030F0902030302020204" pitchFamily="66" charset="0"/>
              <a:cs typeface="Arial" panose="020B0604020202020204" pitchFamily="34" charset="0"/>
            </a:endParaRPr>
          </a:p>
        </p:txBody>
      </p:sp>
      <p:sp>
        <p:nvSpPr>
          <p:cNvPr id="14" name="TextBox 13">
            <a:extLst>
              <a:ext uri="{FF2B5EF4-FFF2-40B4-BE49-F238E27FC236}">
                <a16:creationId xmlns:a16="http://schemas.microsoft.com/office/drawing/2014/main" id="{CA7D4600-FDC2-B34E-AEB4-BA97C1461F6C}"/>
              </a:ext>
            </a:extLst>
          </p:cNvPr>
          <p:cNvSpPr txBox="1"/>
          <p:nvPr/>
        </p:nvSpPr>
        <p:spPr>
          <a:xfrm>
            <a:off x="4137684" y="4868572"/>
            <a:ext cx="3898824" cy="461665"/>
          </a:xfrm>
          <a:prstGeom prst="rect">
            <a:avLst/>
          </a:prstGeom>
          <a:noFill/>
        </p:spPr>
        <p:txBody>
          <a:bodyPr wrap="none" rtlCol="0">
            <a:spAutoFit/>
          </a:bodyPr>
          <a:lstStyle/>
          <a:p>
            <a:r>
              <a:rPr lang="en-GB" sz="2400" dirty="0">
                <a:latin typeface="Comic Sans MS" panose="030F0902030302020204" pitchFamily="66" charset="0"/>
                <a:cs typeface="Arial" panose="020B0604020202020204" pitchFamily="34" charset="0"/>
              </a:rPr>
              <a:t>Click to reveal the answer</a:t>
            </a:r>
          </a:p>
        </p:txBody>
      </p:sp>
    </p:spTree>
    <p:extLst>
      <p:ext uri="{BB962C8B-B14F-4D97-AF65-F5344CB8AC3E}">
        <p14:creationId xmlns:p14="http://schemas.microsoft.com/office/powerpoint/2010/main" val="116998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 calcmode="lin" valueType="num">
                                      <p:cBhvr>
                                        <p:cTn id="12" dur="500" fill="hold"/>
                                        <p:tgtEl>
                                          <p:spTgt spid="8"/>
                                        </p:tgtEl>
                                        <p:attrNameLst>
                                          <p:attrName>style.rotation</p:attrName>
                                        </p:attrNameLst>
                                      </p:cBhvr>
                                      <p:tavLst>
                                        <p:tav tm="0">
                                          <p:val>
                                            <p:fltVal val="360"/>
                                          </p:val>
                                        </p:tav>
                                        <p:tav tm="100000">
                                          <p:val>
                                            <p:fltVal val="0"/>
                                          </p:val>
                                        </p:tav>
                                      </p:tavLst>
                                    </p:anim>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 presetClass="exit"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349721-52F6-204E-BA07-F96399C6B7CD}"/>
              </a:ext>
            </a:extLst>
          </p:cNvPr>
          <p:cNvSpPr/>
          <p:nvPr/>
        </p:nvSpPr>
        <p:spPr>
          <a:xfrm>
            <a:off x="0" y="2209799"/>
            <a:ext cx="12192000" cy="361405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9BC3D4C2-6D3B-194E-8005-935C0AE0C0FB}"/>
              </a:ext>
            </a:extLst>
          </p:cNvPr>
          <p:cNvSpPr txBox="1"/>
          <p:nvPr/>
        </p:nvSpPr>
        <p:spPr>
          <a:xfrm>
            <a:off x="374400" y="2410082"/>
            <a:ext cx="6978761" cy="3262432"/>
          </a:xfrm>
          <a:prstGeom prst="rect">
            <a:avLst/>
          </a:prstGeom>
          <a:noFill/>
        </p:spPr>
        <p:txBody>
          <a:bodyPr wrap="square" rtlCol="0">
            <a:spAutoFit/>
          </a:bodyPr>
          <a:lstStyle/>
          <a:p>
            <a:r>
              <a:rPr lang="en-GB" sz="2800" dirty="0">
                <a:solidFill>
                  <a:srgbClr val="985CA1"/>
                </a:solidFill>
                <a:latin typeface="Comic Sans MS" panose="030F0902030302020204" pitchFamily="66" charset="0"/>
                <a:cs typeface="Arial" panose="020B0604020202020204" pitchFamily="34" charset="0"/>
              </a:rPr>
              <a:t>Question 15:</a:t>
            </a:r>
          </a:p>
          <a:p>
            <a:r>
              <a:rPr lang="en-GB" sz="2400" dirty="0">
                <a:solidFill>
                  <a:schemeClr val="tx1"/>
                </a:solidFill>
                <a:latin typeface="Comic Sans MS" panose="030F0902030302020204" pitchFamily="66" charset="0"/>
                <a:cs typeface="Arial" panose="020B0604020202020204" pitchFamily="34" charset="0"/>
              </a:rPr>
              <a:t>What traditional food could you make </a:t>
            </a:r>
          </a:p>
          <a:p>
            <a:pPr>
              <a:spcAft>
                <a:spcPts val="1200"/>
              </a:spcAft>
            </a:pPr>
            <a:r>
              <a:rPr lang="en-GB" sz="2400" dirty="0">
                <a:solidFill>
                  <a:schemeClr val="tx1"/>
                </a:solidFill>
                <a:latin typeface="Comic Sans MS" panose="030F0902030302020204" pitchFamily="66" charset="0"/>
                <a:cs typeface="Arial" panose="020B0604020202020204" pitchFamily="34" charset="0"/>
              </a:rPr>
              <a:t>using these ingredients?</a:t>
            </a:r>
          </a:p>
          <a:p>
            <a:pPr indent="-360000">
              <a:buFont typeface="Arial" panose="020B0604020202020204" pitchFamily="34" charset="0"/>
              <a:buChar char="•"/>
            </a:pPr>
            <a:r>
              <a:rPr lang="en-GB" sz="2400" dirty="0">
                <a:solidFill>
                  <a:schemeClr val="tx1"/>
                </a:solidFill>
                <a:latin typeface="Comic Sans MS" panose="030F0902030302020204" pitchFamily="66" charset="0"/>
                <a:cs typeface="Arial" panose="020B0604020202020204" pitchFamily="34" charset="0"/>
              </a:rPr>
              <a:t>250 g plain flour, plus extra for dusting</a:t>
            </a:r>
          </a:p>
          <a:p>
            <a:pPr indent="-360000">
              <a:buFont typeface="Arial" panose="020B0604020202020204" pitchFamily="34" charset="0"/>
              <a:buChar char="•"/>
            </a:pPr>
            <a:r>
              <a:rPr lang="en-GB" sz="2400" dirty="0">
                <a:solidFill>
                  <a:schemeClr val="tx1"/>
                </a:solidFill>
                <a:latin typeface="Comic Sans MS" panose="030F0902030302020204" pitchFamily="66" charset="0"/>
                <a:cs typeface="Arial" panose="020B0604020202020204" pitchFamily="34" charset="0"/>
              </a:rPr>
              <a:t>½ tsp salt</a:t>
            </a:r>
          </a:p>
          <a:p>
            <a:pPr indent="-360000">
              <a:buFont typeface="Arial" panose="020B0604020202020204" pitchFamily="34" charset="0"/>
              <a:buChar char="•"/>
            </a:pPr>
            <a:r>
              <a:rPr lang="en-GB" sz="2400" dirty="0">
                <a:solidFill>
                  <a:schemeClr val="tx1"/>
                </a:solidFill>
                <a:latin typeface="Comic Sans MS" panose="030F0902030302020204" pitchFamily="66" charset="0"/>
                <a:cs typeface="Arial" panose="020B0604020202020204" pitchFamily="34" charset="0"/>
              </a:rPr>
              <a:t>1 tsp sugar </a:t>
            </a:r>
          </a:p>
          <a:p>
            <a:pPr indent="-360000">
              <a:buFont typeface="Arial" panose="020B0604020202020204" pitchFamily="34" charset="0"/>
              <a:buChar char="•"/>
            </a:pPr>
            <a:r>
              <a:rPr lang="en-GB" sz="2400" dirty="0">
                <a:solidFill>
                  <a:schemeClr val="tx1"/>
                </a:solidFill>
                <a:latin typeface="Comic Sans MS" panose="030F0902030302020204" pitchFamily="66" charset="0"/>
                <a:cs typeface="Arial" panose="020B0604020202020204" pitchFamily="34" charset="0"/>
              </a:rPr>
              <a:t>1 heaped tsp bicarbonate of soda</a:t>
            </a:r>
          </a:p>
          <a:p>
            <a:pPr indent="-360000">
              <a:buFont typeface="Arial" panose="020B0604020202020204" pitchFamily="34" charset="0"/>
              <a:buChar char="•"/>
            </a:pPr>
            <a:r>
              <a:rPr lang="en-GB" sz="2400" dirty="0">
                <a:solidFill>
                  <a:schemeClr val="tx1"/>
                </a:solidFill>
                <a:latin typeface="Comic Sans MS" panose="030F0902030302020204" pitchFamily="66" charset="0"/>
                <a:cs typeface="Arial" panose="020B0604020202020204" pitchFamily="34" charset="0"/>
              </a:rPr>
              <a:t>225 ml buttermilk </a:t>
            </a:r>
          </a:p>
        </p:txBody>
      </p:sp>
      <p:sp>
        <p:nvSpPr>
          <p:cNvPr id="2" name="Rectangle 1">
            <a:extLst>
              <a:ext uri="{FF2B5EF4-FFF2-40B4-BE49-F238E27FC236}">
                <a16:creationId xmlns:a16="http://schemas.microsoft.com/office/drawing/2014/main" id="{1693AA4A-4981-BD4F-B196-DDD719F22976}"/>
              </a:ext>
            </a:extLst>
          </p:cNvPr>
          <p:cNvSpPr/>
          <p:nvPr/>
        </p:nvSpPr>
        <p:spPr>
          <a:xfrm>
            <a:off x="7020477" y="1940314"/>
            <a:ext cx="4648344" cy="4101480"/>
          </a:xfrm>
          <a:prstGeom prst="rect">
            <a:avLst/>
          </a:prstGeom>
          <a:solidFill>
            <a:schemeClr val="bg1"/>
          </a:solidFill>
          <a:ln w="57150">
            <a:solidFill>
              <a:srgbClr val="985CA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883B30B4-8F6E-9F47-BD84-AAFBA5DD79B2}"/>
              </a:ext>
            </a:extLst>
          </p:cNvPr>
          <p:cNvPicPr>
            <a:picLocks noChangeAspect="1"/>
          </p:cNvPicPr>
          <p:nvPr/>
        </p:nvPicPr>
        <p:blipFill>
          <a:blip r:embed="rId2"/>
          <a:stretch>
            <a:fillRect/>
          </a:stretch>
        </p:blipFill>
        <p:spPr>
          <a:xfrm>
            <a:off x="7135498" y="2366009"/>
            <a:ext cx="4278008" cy="3299805"/>
          </a:xfrm>
          <a:prstGeom prst="rect">
            <a:avLst/>
          </a:prstGeom>
        </p:spPr>
      </p:pic>
    </p:spTree>
    <p:extLst>
      <p:ext uri="{BB962C8B-B14F-4D97-AF65-F5344CB8AC3E}">
        <p14:creationId xmlns:p14="http://schemas.microsoft.com/office/powerpoint/2010/main" val="3730143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991B3736-D671-8F47-A9BF-64B26D24602A}"/>
              </a:ext>
            </a:extLst>
          </p:cNvPr>
          <p:cNvSpPr/>
          <p:nvPr/>
        </p:nvSpPr>
        <p:spPr>
          <a:xfrm>
            <a:off x="477080" y="2797865"/>
            <a:ext cx="3041372" cy="1262269"/>
          </a:xfrm>
          <a:prstGeom prst="roundRect">
            <a:avLst/>
          </a:prstGeom>
          <a:solidFill>
            <a:srgbClr val="ED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A.</a:t>
            </a:r>
          </a:p>
          <a:p>
            <a:pPr algn="ctr"/>
            <a:r>
              <a:rPr lang="en-GB" sz="2000" dirty="0">
                <a:solidFill>
                  <a:schemeClr val="tx1"/>
                </a:solidFill>
                <a:latin typeface="Comic Sans MS" panose="030F0902030302020204" pitchFamily="66" charset="0"/>
                <a:cs typeface="Arial" panose="020B0604020202020204" pitchFamily="34" charset="0"/>
              </a:rPr>
              <a:t>Soda Farl</a:t>
            </a:r>
            <a:endParaRPr lang="en-US" sz="2000" dirty="0">
              <a:solidFill>
                <a:schemeClr val="tx1"/>
              </a:solidFill>
              <a:latin typeface="Comic Sans MS" panose="030F0902030302020204" pitchFamily="66" charset="0"/>
              <a:cs typeface="Arial" panose="020B0604020202020204" pitchFamily="34" charset="0"/>
            </a:endParaRPr>
          </a:p>
        </p:txBody>
      </p:sp>
      <p:sp>
        <p:nvSpPr>
          <p:cNvPr id="11" name="Rounded Rectangle 10">
            <a:extLst>
              <a:ext uri="{FF2B5EF4-FFF2-40B4-BE49-F238E27FC236}">
                <a16:creationId xmlns:a16="http://schemas.microsoft.com/office/drawing/2014/main" id="{21796CC1-BDFF-2847-B918-5AC2EFA5CACA}"/>
              </a:ext>
            </a:extLst>
          </p:cNvPr>
          <p:cNvSpPr/>
          <p:nvPr/>
        </p:nvSpPr>
        <p:spPr>
          <a:xfrm>
            <a:off x="474155" y="2797865"/>
            <a:ext cx="3041372" cy="1262269"/>
          </a:xfrm>
          <a:prstGeom prst="roundRect">
            <a:avLst/>
          </a:prstGeom>
          <a:solidFill>
            <a:srgbClr val="7EB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A.</a:t>
            </a:r>
          </a:p>
          <a:p>
            <a:pPr algn="ctr"/>
            <a:r>
              <a:rPr lang="en-GB" sz="2000" dirty="0">
                <a:solidFill>
                  <a:schemeClr val="tx1"/>
                </a:solidFill>
                <a:latin typeface="Comic Sans MS" panose="030F0902030302020204" pitchFamily="66" charset="0"/>
                <a:cs typeface="Arial" panose="020B0604020202020204" pitchFamily="34" charset="0"/>
              </a:rPr>
              <a:t>Soda Farl</a:t>
            </a:r>
            <a:endParaRPr lang="en-US" sz="2000" dirty="0">
              <a:solidFill>
                <a:schemeClr val="tx1"/>
              </a:solidFill>
              <a:latin typeface="Comic Sans MS" panose="030F0902030302020204" pitchFamily="66" charset="0"/>
              <a:cs typeface="Arial" panose="020B0604020202020204" pitchFamily="34" charset="0"/>
            </a:endParaRPr>
          </a:p>
        </p:txBody>
      </p:sp>
      <p:sp>
        <p:nvSpPr>
          <p:cNvPr id="7" name="Rounded Rectangle 6">
            <a:extLst>
              <a:ext uri="{FF2B5EF4-FFF2-40B4-BE49-F238E27FC236}">
                <a16:creationId xmlns:a16="http://schemas.microsoft.com/office/drawing/2014/main" id="{88C0D398-C91B-1D4E-86F3-09E561E14A96}"/>
              </a:ext>
            </a:extLst>
          </p:cNvPr>
          <p:cNvSpPr/>
          <p:nvPr/>
        </p:nvSpPr>
        <p:spPr>
          <a:xfrm>
            <a:off x="4493647" y="2797865"/>
            <a:ext cx="3204706" cy="1262269"/>
          </a:xfrm>
          <a:prstGeom prst="roundRect">
            <a:avLst/>
          </a:prstGeom>
          <a:solidFill>
            <a:srgbClr val="ED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B.</a:t>
            </a:r>
          </a:p>
          <a:p>
            <a:pPr algn="ctr"/>
            <a:r>
              <a:rPr lang="en-GB" sz="2000" dirty="0">
                <a:solidFill>
                  <a:schemeClr val="tx1"/>
                </a:solidFill>
                <a:latin typeface="Comic Sans MS" panose="030F0902030302020204" pitchFamily="66" charset="0"/>
                <a:cs typeface="Arial" panose="020B0604020202020204" pitchFamily="34" charset="0"/>
              </a:rPr>
              <a:t>Wheaten Bread</a:t>
            </a:r>
            <a:endParaRPr lang="en-US" sz="2000" dirty="0">
              <a:solidFill>
                <a:schemeClr val="tx1"/>
              </a:solidFill>
              <a:latin typeface="Comic Sans MS" panose="030F0902030302020204" pitchFamily="66" charset="0"/>
              <a:cs typeface="Arial" panose="020B0604020202020204" pitchFamily="34" charset="0"/>
            </a:endParaRPr>
          </a:p>
        </p:txBody>
      </p:sp>
      <p:sp>
        <p:nvSpPr>
          <p:cNvPr id="8" name="Rounded Rectangle 7">
            <a:extLst>
              <a:ext uri="{FF2B5EF4-FFF2-40B4-BE49-F238E27FC236}">
                <a16:creationId xmlns:a16="http://schemas.microsoft.com/office/drawing/2014/main" id="{22FC4063-5FD4-504C-8CC8-86D43E2EEAC4}"/>
              </a:ext>
            </a:extLst>
          </p:cNvPr>
          <p:cNvSpPr/>
          <p:nvPr/>
        </p:nvSpPr>
        <p:spPr>
          <a:xfrm>
            <a:off x="8673548" y="2797865"/>
            <a:ext cx="3041372" cy="1262269"/>
          </a:xfrm>
          <a:prstGeom prst="roundRect">
            <a:avLst/>
          </a:prstGeom>
          <a:solidFill>
            <a:srgbClr val="ED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C.</a:t>
            </a:r>
          </a:p>
          <a:p>
            <a:pPr algn="ctr"/>
            <a:r>
              <a:rPr lang="en-GB" sz="2000" dirty="0">
                <a:solidFill>
                  <a:schemeClr val="tx1"/>
                </a:solidFill>
                <a:latin typeface="Comic Sans MS" panose="030F0902030302020204" pitchFamily="66" charset="0"/>
                <a:cs typeface="Arial" panose="020B0604020202020204" pitchFamily="34" charset="0"/>
              </a:rPr>
              <a:t>Pancakes</a:t>
            </a:r>
            <a:endParaRPr lang="en-US" sz="2000" dirty="0">
              <a:solidFill>
                <a:schemeClr val="tx1"/>
              </a:solidFill>
              <a:latin typeface="Comic Sans MS" panose="030F0902030302020204" pitchFamily="66" charset="0"/>
              <a:cs typeface="Arial" panose="020B0604020202020204" pitchFamily="34" charset="0"/>
            </a:endParaRPr>
          </a:p>
        </p:txBody>
      </p:sp>
      <p:pic>
        <p:nvPicPr>
          <p:cNvPr id="9" name="Picture 8">
            <a:extLst>
              <a:ext uri="{FF2B5EF4-FFF2-40B4-BE49-F238E27FC236}">
                <a16:creationId xmlns:a16="http://schemas.microsoft.com/office/drawing/2014/main" id="{DF7D881B-352F-CC45-B9A4-9232723E08F9}"/>
              </a:ext>
            </a:extLst>
          </p:cNvPr>
          <p:cNvPicPr>
            <a:picLocks noChangeAspect="1"/>
          </p:cNvPicPr>
          <p:nvPr/>
        </p:nvPicPr>
        <p:blipFill>
          <a:blip r:embed="rId2"/>
          <a:stretch>
            <a:fillRect/>
          </a:stretch>
        </p:blipFill>
        <p:spPr>
          <a:xfrm>
            <a:off x="1585016" y="1684406"/>
            <a:ext cx="825500" cy="825500"/>
          </a:xfrm>
          <a:prstGeom prst="rect">
            <a:avLst/>
          </a:prstGeom>
        </p:spPr>
      </p:pic>
      <p:pic>
        <p:nvPicPr>
          <p:cNvPr id="4" name="Picture 3">
            <a:extLst>
              <a:ext uri="{FF2B5EF4-FFF2-40B4-BE49-F238E27FC236}">
                <a16:creationId xmlns:a16="http://schemas.microsoft.com/office/drawing/2014/main" id="{A2BFCF69-8C25-2F4A-9DF6-0EDF9E1E89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6933" y="2181677"/>
            <a:ext cx="4722840" cy="3148560"/>
          </a:xfrm>
          <a:prstGeom prst="rect">
            <a:avLst/>
          </a:prstGeom>
          <a:ln w="57150">
            <a:solidFill>
              <a:srgbClr val="985CA1"/>
            </a:solidFill>
          </a:ln>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88280B37-6CDA-3546-98FF-07F3D652AE63}"/>
              </a:ext>
            </a:extLst>
          </p:cNvPr>
          <p:cNvSpPr txBox="1"/>
          <p:nvPr/>
        </p:nvSpPr>
        <p:spPr>
          <a:xfrm>
            <a:off x="4137684" y="4868572"/>
            <a:ext cx="3898824" cy="461665"/>
          </a:xfrm>
          <a:prstGeom prst="rect">
            <a:avLst/>
          </a:prstGeom>
          <a:noFill/>
        </p:spPr>
        <p:txBody>
          <a:bodyPr wrap="none" rtlCol="0">
            <a:spAutoFit/>
          </a:bodyPr>
          <a:lstStyle/>
          <a:p>
            <a:r>
              <a:rPr lang="en-GB" sz="2400" dirty="0">
                <a:latin typeface="Comic Sans MS" panose="030F0902030302020204" pitchFamily="66" charset="0"/>
                <a:cs typeface="Arial" panose="020B0604020202020204" pitchFamily="34" charset="0"/>
              </a:rPr>
              <a:t>Click to reveal the answer</a:t>
            </a:r>
          </a:p>
        </p:txBody>
      </p:sp>
      <p:sp>
        <p:nvSpPr>
          <p:cNvPr id="15" name="TextBox 14">
            <a:extLst>
              <a:ext uri="{FF2B5EF4-FFF2-40B4-BE49-F238E27FC236}">
                <a16:creationId xmlns:a16="http://schemas.microsoft.com/office/drawing/2014/main" id="{2CACAFCE-B953-B14B-A2D2-BB4410D441EE}"/>
              </a:ext>
            </a:extLst>
          </p:cNvPr>
          <p:cNvSpPr txBox="1"/>
          <p:nvPr/>
        </p:nvSpPr>
        <p:spPr>
          <a:xfrm>
            <a:off x="374400" y="6364800"/>
            <a:ext cx="5759700" cy="492443"/>
          </a:xfrm>
          <a:prstGeom prst="rect">
            <a:avLst/>
          </a:prstGeom>
          <a:noFill/>
        </p:spPr>
        <p:txBody>
          <a:bodyPr wrap="square" rtlCol="0">
            <a:spAutoFit/>
          </a:bodyPr>
          <a:lstStyle/>
          <a:p>
            <a:r>
              <a:rPr lang="en-GB" sz="1400" dirty="0">
                <a:latin typeface="Comic Sans MS" panose="030F0902030302020204" pitchFamily="66" charset="0"/>
                <a:cs typeface="Arial" panose="020B0604020202020204" pitchFamily="34" charset="0"/>
              </a:rPr>
              <a:t>If you’d like to find out more, see: </a:t>
            </a:r>
            <a:r>
              <a:rPr lang="en-GB" sz="1200" dirty="0">
                <a:solidFill>
                  <a:schemeClr val="accent1"/>
                </a:solidFill>
                <a:latin typeface="Comic Sans MS" panose="030F0902030302020204" pitchFamily="66" charset="0"/>
                <a:cs typeface="Arial" panose="020B0604020202020204" pitchFamily="34" charset="0"/>
                <a:hlinkClick r:id="rId4">
                  <a:extLst>
                    <a:ext uri="{A12FA001-AC4F-418D-AE19-62706E023703}">
                      <ahyp:hlinkClr xmlns:ahyp="http://schemas.microsoft.com/office/drawing/2018/hyperlinkcolor" val="tx"/>
                    </a:ext>
                  </a:extLst>
                </a:hlinkClick>
              </a:rPr>
              <a:t>Curious Cuisinière</a:t>
            </a:r>
            <a:endParaRPr lang="en-GB" sz="1200" dirty="0">
              <a:solidFill>
                <a:schemeClr val="accent1"/>
              </a:solidFill>
              <a:latin typeface="Comic Sans MS" panose="030F0902030302020204" pitchFamily="66" charset="0"/>
              <a:cs typeface="Arial" panose="020B0604020202020204" pitchFamily="34" charset="0"/>
            </a:endParaRPr>
          </a:p>
          <a:p>
            <a:pPr lvl="0" algn="r">
              <a:defRPr/>
            </a:pPr>
            <a:endParaRPr lang="en-GB" sz="1200" dirty="0">
              <a:latin typeface="Comic Sans MS" panose="030F0902030302020204" pitchFamily="66" charset="0"/>
              <a:cs typeface="Arial" panose="020B0604020202020204" pitchFamily="34" charset="0"/>
            </a:endParaRPr>
          </a:p>
        </p:txBody>
      </p:sp>
    </p:spTree>
    <p:extLst>
      <p:ext uri="{BB962C8B-B14F-4D97-AF65-F5344CB8AC3E}">
        <p14:creationId xmlns:p14="http://schemas.microsoft.com/office/powerpoint/2010/main" val="345470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 calcmode="lin" valueType="num">
                                      <p:cBhvr>
                                        <p:cTn id="12" dur="500" fill="hold"/>
                                        <p:tgtEl>
                                          <p:spTgt spid="11"/>
                                        </p:tgtEl>
                                        <p:attrNameLst>
                                          <p:attrName>style.rotation</p:attrName>
                                        </p:attrNameLst>
                                      </p:cBhvr>
                                      <p:tavLst>
                                        <p:tav tm="0">
                                          <p:val>
                                            <p:fltVal val="360"/>
                                          </p:val>
                                        </p:tav>
                                        <p:tav tm="100000">
                                          <p:val>
                                            <p:fltVal val="0"/>
                                          </p:val>
                                        </p:tav>
                                      </p:tavLst>
                                    </p:anim>
                                    <p:animEffect transition="in" filter="fade">
                                      <p:cBhvr>
                                        <p:cTn id="13" dur="500"/>
                                        <p:tgtEl>
                                          <p:spTgt spid="11"/>
                                        </p:tgtEl>
                                      </p:cBhvr>
                                    </p:animEffect>
                                  </p:childTnLst>
                                </p:cTn>
                              </p:par>
                              <p:par>
                                <p:cTn id="14" presetID="1" presetClass="exit"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8" grpId="0" animBg="1"/>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003849-A494-9842-A439-55CDEBE32474}"/>
              </a:ext>
            </a:extLst>
          </p:cNvPr>
          <p:cNvSpPr txBox="1"/>
          <p:nvPr/>
        </p:nvSpPr>
        <p:spPr>
          <a:xfrm>
            <a:off x="576000" y="3105365"/>
            <a:ext cx="10826403" cy="1384995"/>
          </a:xfrm>
          <a:prstGeom prst="rect">
            <a:avLst/>
          </a:prstGeom>
          <a:noFill/>
        </p:spPr>
        <p:txBody>
          <a:bodyPr wrap="square" rtlCol="0">
            <a:spAutoFit/>
          </a:bodyPr>
          <a:lstStyle/>
          <a:p>
            <a:r>
              <a:rPr lang="en-GB" sz="2800" dirty="0">
                <a:solidFill>
                  <a:srgbClr val="3193D1"/>
                </a:solidFill>
                <a:latin typeface="Comic Sans MS" panose="030F0902030302020204" pitchFamily="66" charset="0"/>
                <a:cs typeface="Arial" panose="020B0604020202020204" pitchFamily="34" charset="0"/>
              </a:rPr>
              <a:t>Well done, you’ve completed the quiz!</a:t>
            </a:r>
          </a:p>
          <a:p>
            <a:endParaRPr lang="en-GB" sz="2800" dirty="0">
              <a:solidFill>
                <a:srgbClr val="3193D1"/>
              </a:solidFill>
              <a:latin typeface="Comic Sans MS" panose="030F0902030302020204" pitchFamily="66" charset="0"/>
              <a:cs typeface="Arial" panose="020B0604020202020204" pitchFamily="34" charset="0"/>
            </a:endParaRPr>
          </a:p>
          <a:p>
            <a:r>
              <a:rPr lang="en-GB" sz="2800" dirty="0">
                <a:solidFill>
                  <a:schemeClr val="tx1"/>
                </a:solidFill>
                <a:latin typeface="Comic Sans MS" panose="030F0902030302020204" pitchFamily="66" charset="0"/>
                <a:cs typeface="Arial" panose="020B0604020202020204" pitchFamily="34" charset="0"/>
              </a:rPr>
              <a:t>How many did you get right?</a:t>
            </a:r>
          </a:p>
        </p:txBody>
      </p:sp>
      <p:grpSp>
        <p:nvGrpSpPr>
          <p:cNvPr id="7" name="Group 6">
            <a:extLst>
              <a:ext uri="{FF2B5EF4-FFF2-40B4-BE49-F238E27FC236}">
                <a16:creationId xmlns:a16="http://schemas.microsoft.com/office/drawing/2014/main" id="{A5C56FFD-91A4-9845-ACDD-7939B4E42B12}"/>
              </a:ext>
            </a:extLst>
          </p:cNvPr>
          <p:cNvGrpSpPr/>
          <p:nvPr/>
        </p:nvGrpSpPr>
        <p:grpSpPr>
          <a:xfrm>
            <a:off x="7647901" y="1685581"/>
            <a:ext cx="3975995" cy="4026318"/>
            <a:chOff x="8000639" y="1475868"/>
            <a:chExt cx="3725621" cy="3772775"/>
          </a:xfrm>
        </p:grpSpPr>
        <p:pic>
          <p:nvPicPr>
            <p:cNvPr id="8" name="Picture 7">
              <a:extLst>
                <a:ext uri="{FF2B5EF4-FFF2-40B4-BE49-F238E27FC236}">
                  <a16:creationId xmlns:a16="http://schemas.microsoft.com/office/drawing/2014/main" id="{6E0914FC-17F5-0A44-A295-139D746360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5403" y="3118286"/>
              <a:ext cx="2177698" cy="2130357"/>
            </a:xfrm>
            <a:prstGeom prst="rect">
              <a:avLst/>
            </a:prstGeom>
          </p:spPr>
        </p:pic>
        <p:pic>
          <p:nvPicPr>
            <p:cNvPr id="9" name="Picture 8">
              <a:extLst>
                <a:ext uri="{FF2B5EF4-FFF2-40B4-BE49-F238E27FC236}">
                  <a16:creationId xmlns:a16="http://schemas.microsoft.com/office/drawing/2014/main" id="{778DDA61-AEA3-1F41-B2C0-30A02851E0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30261">
              <a:off x="9569521" y="1475868"/>
              <a:ext cx="2156739" cy="2120297"/>
            </a:xfrm>
            <a:prstGeom prst="rect">
              <a:avLst/>
            </a:prstGeom>
          </p:spPr>
        </p:pic>
        <p:pic>
          <p:nvPicPr>
            <p:cNvPr id="10" name="Picture 9">
              <a:extLst>
                <a:ext uri="{FF2B5EF4-FFF2-40B4-BE49-F238E27FC236}">
                  <a16:creationId xmlns:a16="http://schemas.microsoft.com/office/drawing/2014/main" id="{1EB83667-E938-4E4B-A87F-0717484EB6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066536">
              <a:off x="8000639" y="2057808"/>
              <a:ext cx="1636727" cy="2315183"/>
            </a:xfrm>
            <a:prstGeom prst="rect">
              <a:avLst/>
            </a:prstGeom>
          </p:spPr>
        </p:pic>
      </p:grpSp>
    </p:spTree>
    <p:extLst>
      <p:ext uri="{BB962C8B-B14F-4D97-AF65-F5344CB8AC3E}">
        <p14:creationId xmlns:p14="http://schemas.microsoft.com/office/powerpoint/2010/main" val="1834978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5214640-3BB3-3C4C-90D5-1B4C2FE14501}"/>
              </a:ext>
            </a:extLst>
          </p:cNvPr>
          <p:cNvSpPr txBox="1">
            <a:spLocks/>
          </p:cNvSpPr>
          <p:nvPr/>
        </p:nvSpPr>
        <p:spPr>
          <a:xfrm>
            <a:off x="414111" y="1393826"/>
            <a:ext cx="11035344" cy="486375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GB" altLang="en-US" dirty="0">
                <a:latin typeface="Arial" panose="020B0604020202020204" pitchFamily="34" charset="0"/>
                <a:cs typeface="Arial" panose="020B0604020202020204" pitchFamily="34" charset="0"/>
              </a:rPr>
              <a:t>Image Credits</a:t>
            </a:r>
          </a:p>
          <a:p>
            <a:pPr algn="l"/>
            <a:r>
              <a:rPr lang="en-GB" altLang="en-US" sz="1200" dirty="0">
                <a:latin typeface="Arial" panose="020B0604020202020204" pitchFamily="34" charset="0"/>
                <a:cs typeface="Arial" panose="020B0604020202020204" pitchFamily="34" charset="0"/>
              </a:rPr>
              <a:t>Slide 4: </a:t>
            </a:r>
            <a:r>
              <a:rPr lang="en-GB" sz="1200" dirty="0">
                <a:latin typeface="Arial" panose="020B0604020202020204" pitchFamily="34" charset="0"/>
                <a:cs typeface="Arial" panose="020B0604020202020204" pitchFamily="34" charset="0"/>
              </a:rPr>
              <a:t>James Craig - First Prime Minister of Northern Ireland © Pictorial Press Ltd/Alamy Stock Photo  </a:t>
            </a:r>
            <a:endParaRPr lang="en-GB" altLang="en-US" sz="1200" dirty="0">
              <a:latin typeface="Arial" panose="020B0604020202020204" pitchFamily="34" charset="0"/>
              <a:cs typeface="Arial" panose="020B0604020202020204" pitchFamily="34" charset="0"/>
            </a:endParaRPr>
          </a:p>
          <a:p>
            <a:pPr algn="l"/>
            <a:r>
              <a:rPr lang="en-GB" altLang="en-US" sz="1200" dirty="0">
                <a:latin typeface="Arial" panose="020B0604020202020204" pitchFamily="34" charset="0"/>
                <a:cs typeface="Arial" panose="020B0604020202020204" pitchFamily="34" charset="0"/>
              </a:rPr>
              <a:t>Slide 6: </a:t>
            </a:r>
            <a:r>
              <a:rPr lang="en-GB" sz="1200" dirty="0">
                <a:latin typeface="Arial" panose="020B0604020202020204" pitchFamily="34" charset="0"/>
                <a:cs typeface="Arial" panose="020B0604020202020204" pitchFamily="34" charset="0"/>
              </a:rPr>
              <a:t>Children focusing on their work in the classroom © Bigger &amp; McDonald Collection. Courtesy of Libraries NI </a:t>
            </a:r>
          </a:p>
          <a:p>
            <a:pPr algn="l"/>
            <a:r>
              <a:rPr lang="en-GB" altLang="en-US" sz="1200" dirty="0">
                <a:latin typeface="Arial" panose="020B0604020202020204" pitchFamily="34" charset="0"/>
                <a:cs typeface="Arial" panose="020B0604020202020204" pitchFamily="34" charset="0"/>
              </a:rPr>
              <a:t>Slide 8: </a:t>
            </a:r>
            <a:r>
              <a:rPr lang="en-GB" sz="1200" dirty="0">
                <a:latin typeface="Arial" panose="020B0604020202020204" pitchFamily="34" charset="0"/>
                <a:cs typeface="Arial" panose="020B0604020202020204" pitchFamily="34" charset="0"/>
              </a:rPr>
              <a:t>Knocker Upper woman © John Topham/TopFoto </a:t>
            </a:r>
            <a:endParaRPr lang="en-GB" altLang="en-US" sz="1200" dirty="0">
              <a:latin typeface="Arial" panose="020B0604020202020204" pitchFamily="34" charset="0"/>
              <a:cs typeface="Arial" panose="020B0604020202020204" pitchFamily="34" charset="0"/>
            </a:endParaRPr>
          </a:p>
          <a:p>
            <a:pPr algn="l"/>
            <a:r>
              <a:rPr lang="en-GB" altLang="en-US" sz="1200" dirty="0">
                <a:latin typeface="Arial" panose="020B0604020202020204" pitchFamily="34" charset="0"/>
                <a:cs typeface="Arial" panose="020B0604020202020204" pitchFamily="34" charset="0"/>
              </a:rPr>
              <a:t>Slide 10: </a:t>
            </a:r>
            <a:r>
              <a:rPr lang="en-GB" sz="1200" dirty="0">
                <a:latin typeface="Arial" panose="020B0604020202020204" pitchFamily="34" charset="0"/>
                <a:cs typeface="Arial" panose="020B0604020202020204" pitchFamily="34" charset="0"/>
              </a:rPr>
              <a:t>Mangle © Design UnStudio-Deepti Joshi/iStock/Getty Images Plus   </a:t>
            </a:r>
            <a:endParaRPr lang="en-GB" altLang="en-US" sz="1200" dirty="0">
              <a:latin typeface="Arial" panose="020B0604020202020204" pitchFamily="34" charset="0"/>
              <a:cs typeface="Arial" panose="020B0604020202020204" pitchFamily="34" charset="0"/>
            </a:endParaRPr>
          </a:p>
          <a:p>
            <a:pPr algn="l"/>
            <a:r>
              <a:rPr lang="en-GB" altLang="en-US" sz="1200" dirty="0">
                <a:latin typeface="Arial" panose="020B0604020202020204" pitchFamily="34" charset="0"/>
                <a:cs typeface="Arial" panose="020B0604020202020204" pitchFamily="34" charset="0"/>
              </a:rPr>
              <a:t>Slide 12: </a:t>
            </a:r>
            <a:r>
              <a:rPr lang="en-GB" sz="1200" dirty="0">
                <a:latin typeface="Arial" panose="020B0604020202020204" pitchFamily="34" charset="0"/>
                <a:cs typeface="Arial" panose="020B0604020202020204" pitchFamily="34" charset="0"/>
              </a:rPr>
              <a:t>Woman with milk © FPG/Retrofile RF/Getty Images    </a:t>
            </a:r>
            <a:endParaRPr lang="en-GB" altLang="en-US" sz="1200" dirty="0">
              <a:latin typeface="Arial" panose="020B0604020202020204" pitchFamily="34" charset="0"/>
              <a:cs typeface="Arial" panose="020B0604020202020204" pitchFamily="34" charset="0"/>
            </a:endParaRPr>
          </a:p>
          <a:p>
            <a:pPr algn="l"/>
            <a:r>
              <a:rPr lang="en-GB" altLang="en-US" sz="1200" dirty="0">
                <a:latin typeface="Arial" panose="020B0604020202020204" pitchFamily="34" charset="0"/>
                <a:cs typeface="Arial" panose="020B0604020202020204" pitchFamily="34" charset="0"/>
              </a:rPr>
              <a:t>Slide 14: </a:t>
            </a:r>
            <a:r>
              <a:rPr lang="en-GB" sz="1200" dirty="0">
                <a:latin typeface="Arial" panose="020B0604020202020204" pitchFamily="34" charset="0"/>
                <a:cs typeface="Arial" panose="020B0604020202020204" pitchFamily="34" charset="0"/>
              </a:rPr>
              <a:t>Outside of Crumlin Road Gaol © Stephen Barnes/Northern Ireland/Alamy Stock Photo</a:t>
            </a:r>
          </a:p>
          <a:p>
            <a:pPr algn="l"/>
            <a:r>
              <a:rPr lang="en-GB" altLang="en-US" sz="1200" dirty="0">
                <a:latin typeface="Arial" panose="020B0604020202020204" pitchFamily="34" charset="0"/>
                <a:cs typeface="Arial" panose="020B0604020202020204" pitchFamily="34" charset="0"/>
              </a:rPr>
              <a:t>Slide 17: </a:t>
            </a:r>
            <a:r>
              <a:rPr lang="en-GB" sz="1200" dirty="0">
                <a:latin typeface="Arial" panose="020B0604020202020204" pitchFamily="34" charset="0"/>
                <a:cs typeface="Arial" panose="020B0604020202020204" pitchFamily="34" charset="0"/>
              </a:rPr>
              <a:t>Lindy Hop © Tony Rusecki/Alamy Stock Photo    </a:t>
            </a:r>
            <a:endParaRPr lang="en-GB" altLang="en-US" sz="1200" dirty="0">
              <a:latin typeface="Arial" panose="020B0604020202020204" pitchFamily="34" charset="0"/>
              <a:cs typeface="Arial" panose="020B0604020202020204" pitchFamily="34" charset="0"/>
            </a:endParaRPr>
          </a:p>
          <a:p>
            <a:pPr algn="l"/>
            <a:r>
              <a:rPr lang="en-GB" altLang="en-US" sz="1200" dirty="0">
                <a:latin typeface="Arial" panose="020B0604020202020204" pitchFamily="34" charset="0"/>
                <a:cs typeface="Arial" panose="020B0604020202020204" pitchFamily="34" charset="0"/>
              </a:rPr>
              <a:t>Slide 18: </a:t>
            </a:r>
            <a:r>
              <a:rPr lang="en-GB" sz="1200" dirty="0">
                <a:latin typeface="Arial" panose="020B0604020202020204" pitchFamily="34" charset="0"/>
                <a:cs typeface="Arial" panose="020B0604020202020204" pitchFamily="34" charset="0"/>
              </a:rPr>
              <a:t>BBC Broadcasting house Belfast Northern Ireland © Radharc Images/Alamy Stock Photo </a:t>
            </a:r>
            <a:endParaRPr lang="en-GB" altLang="en-US" sz="1200" dirty="0">
              <a:latin typeface="Arial" panose="020B0604020202020204" pitchFamily="34" charset="0"/>
              <a:cs typeface="Arial" panose="020B0604020202020204" pitchFamily="34" charset="0"/>
            </a:endParaRPr>
          </a:p>
          <a:p>
            <a:pPr algn="l"/>
            <a:r>
              <a:rPr lang="en-GB" altLang="en-US" sz="1200" dirty="0">
                <a:latin typeface="Arial" panose="020B0604020202020204" pitchFamily="34" charset="0"/>
                <a:cs typeface="Arial" panose="020B0604020202020204" pitchFamily="34" charset="0"/>
              </a:rPr>
              <a:t>Slide 21: </a:t>
            </a:r>
            <a:r>
              <a:rPr lang="en-GB" sz="1200" dirty="0">
                <a:latin typeface="Arial" panose="020B0604020202020204" pitchFamily="34" charset="0"/>
                <a:cs typeface="Arial" panose="020B0604020202020204" pitchFamily="34" charset="0"/>
              </a:rPr>
              <a:t>Scullery © Stephen Barnes/iStock/Getty Images Plus </a:t>
            </a:r>
            <a:endParaRPr lang="en-GB" altLang="en-US" sz="1200" dirty="0">
              <a:latin typeface="Arial" panose="020B0604020202020204" pitchFamily="34" charset="0"/>
              <a:cs typeface="Arial" panose="020B0604020202020204" pitchFamily="34" charset="0"/>
            </a:endParaRPr>
          </a:p>
          <a:p>
            <a:pPr algn="l"/>
            <a:r>
              <a:rPr lang="en-GB" altLang="en-US" sz="1200" dirty="0">
                <a:latin typeface="Arial" panose="020B0604020202020204" pitchFamily="34" charset="0"/>
                <a:cs typeface="Arial" panose="020B0604020202020204" pitchFamily="34" charset="0"/>
              </a:rPr>
              <a:t>Slide 25: </a:t>
            </a:r>
            <a:r>
              <a:rPr lang="en-GB" sz="1200" dirty="0">
                <a:latin typeface="Arial" panose="020B0604020202020204" pitchFamily="34" charset="0"/>
                <a:cs typeface="Arial" panose="020B0604020202020204" pitchFamily="34" charset="0"/>
              </a:rPr>
              <a:t>Women’s Football Team © INTERFOTO/Alamy Stock Photo </a:t>
            </a:r>
            <a:endParaRPr lang="en-GB" altLang="en-US" sz="1200" dirty="0">
              <a:latin typeface="Arial" panose="020B0604020202020204" pitchFamily="34" charset="0"/>
              <a:cs typeface="Arial" panose="020B0604020202020204" pitchFamily="34" charset="0"/>
            </a:endParaRPr>
          </a:p>
          <a:p>
            <a:pPr algn="l"/>
            <a:r>
              <a:rPr lang="en-GB" altLang="en-US" sz="1200" dirty="0">
                <a:latin typeface="Arial" panose="020B0604020202020204" pitchFamily="34" charset="0"/>
                <a:cs typeface="Arial" panose="020B0604020202020204" pitchFamily="34" charset="0"/>
              </a:rPr>
              <a:t>Slide 26: Permanent </a:t>
            </a:r>
            <a:r>
              <a:rPr lang="en-GB" sz="1200" dirty="0">
                <a:latin typeface="Arial" panose="020B0604020202020204" pitchFamily="34" charset="0"/>
                <a:cs typeface="Arial" panose="020B0604020202020204" pitchFamily="34" charset="0"/>
              </a:rPr>
              <a:t>Wave Machine © Courtesy of The State Museum of Pennsylvania, Pennsylvania Historical and Museum Commission</a:t>
            </a:r>
          </a:p>
          <a:p>
            <a:pPr algn="l"/>
            <a:r>
              <a:rPr lang="en-GB" sz="1200" dirty="0">
                <a:latin typeface="Arial" panose="020B0604020202020204" pitchFamily="34" charset="0"/>
                <a:cs typeface="Arial" panose="020B0604020202020204" pitchFamily="34" charset="0"/>
              </a:rPr>
              <a:t>Slide 27: Perm hairstyle equipment © Pictorial Press Ltd/Alamy Stock Photo</a:t>
            </a:r>
          </a:p>
          <a:p>
            <a:pPr algn="l"/>
            <a:r>
              <a:rPr lang="en-GB" altLang="en-US" sz="1200" dirty="0">
                <a:latin typeface="Arial" panose="020B0604020202020204" pitchFamily="34" charset="0"/>
                <a:cs typeface="Arial" panose="020B0604020202020204" pitchFamily="34" charset="0"/>
              </a:rPr>
              <a:t>Slide 28: </a:t>
            </a:r>
            <a:r>
              <a:rPr lang="en-GB" sz="1200" dirty="0">
                <a:latin typeface="Arial" panose="020B0604020202020204" pitchFamily="34" charset="0"/>
                <a:cs typeface="Arial" panose="020B0604020202020204" pitchFamily="34" charset="0"/>
              </a:rPr>
              <a:t>Suffragettes Cartoon © Photos.com/Getty Images Plus </a:t>
            </a:r>
            <a:endParaRPr lang="en-GB" altLang="en-US" sz="1200" dirty="0">
              <a:latin typeface="Arial" panose="020B0604020202020204" pitchFamily="34" charset="0"/>
              <a:cs typeface="Arial" panose="020B0604020202020204" pitchFamily="34" charset="0"/>
            </a:endParaRPr>
          </a:p>
          <a:p>
            <a:pPr algn="l"/>
            <a:r>
              <a:rPr lang="en-GB" sz="1200" dirty="0">
                <a:latin typeface="Arial" panose="020B0604020202020204" pitchFamily="34" charset="0"/>
                <a:cs typeface="Arial" panose="020B0604020202020204" pitchFamily="34" charset="0"/>
              </a:rPr>
              <a:t>All other images © Getty Images</a:t>
            </a:r>
          </a:p>
          <a:p>
            <a:pPr algn="l"/>
            <a:endParaRPr lang="en-GB" sz="1600" dirty="0">
              <a:latin typeface="Arial" panose="020B0604020202020204" pitchFamily="34" charset="0"/>
              <a:cs typeface="Arial" panose="020B0604020202020204" pitchFamily="34" charset="0"/>
            </a:endParaRPr>
          </a:p>
          <a:p>
            <a:pPr algn="l"/>
            <a:endParaRPr lang="en-GB" sz="1600" dirty="0">
              <a:latin typeface="Arial" panose="020B0604020202020204" pitchFamily="34" charset="0"/>
              <a:cs typeface="Arial" panose="020B0604020202020204" pitchFamily="34" charset="0"/>
            </a:endParaRPr>
          </a:p>
          <a:p>
            <a:pPr algn="l"/>
            <a:endParaRPr lang="en-GB" sz="1600" dirty="0">
              <a:latin typeface="Arial" panose="020B0604020202020204" pitchFamily="34" charset="0"/>
              <a:cs typeface="Arial" panose="020B0604020202020204" pitchFamily="34" charset="0"/>
            </a:endParaRPr>
          </a:p>
          <a:p>
            <a:pPr algn="l"/>
            <a:endParaRPr lang="en-GB" sz="1600" dirty="0">
              <a:latin typeface="Arial" panose="020B0604020202020204" pitchFamily="34" charset="0"/>
              <a:cs typeface="Arial" panose="020B0604020202020204" pitchFamily="34" charset="0"/>
            </a:endParaRPr>
          </a:p>
          <a:p>
            <a:pPr algn="l"/>
            <a:endParaRPr lang="en-GB" sz="1600" dirty="0">
              <a:latin typeface="Arial" panose="020B0604020202020204" pitchFamily="34" charset="0"/>
              <a:cs typeface="Arial" panose="020B0604020202020204" pitchFamily="34" charset="0"/>
            </a:endParaRPr>
          </a:p>
          <a:p>
            <a:pPr algn="l"/>
            <a:endParaRPr lang="en-GB" sz="1600" dirty="0">
              <a:latin typeface="Arial" panose="020B0604020202020204" pitchFamily="34" charset="0"/>
              <a:cs typeface="Arial" panose="020B0604020202020204" pitchFamily="34" charset="0"/>
            </a:endParaRPr>
          </a:p>
          <a:p>
            <a:pPr algn="l"/>
            <a:endParaRPr lang="en-GB" sz="1600" dirty="0">
              <a:latin typeface="Arial" panose="020B0604020202020204" pitchFamily="34" charset="0"/>
              <a:cs typeface="Arial" panose="020B0604020202020204" pitchFamily="34" charset="0"/>
            </a:endParaRPr>
          </a:p>
          <a:p>
            <a:pPr algn="l"/>
            <a:endParaRPr lang="en-GB" sz="1600" dirty="0">
              <a:latin typeface="Arial" panose="020B0604020202020204" pitchFamily="34" charset="0"/>
              <a:cs typeface="Arial" panose="020B0604020202020204" pitchFamily="34" charset="0"/>
            </a:endParaRPr>
          </a:p>
          <a:p>
            <a:pPr algn="l"/>
            <a:endParaRPr lang="en-GB" sz="1600" dirty="0">
              <a:latin typeface="Arial" panose="020B0604020202020204" pitchFamily="34" charset="0"/>
              <a:cs typeface="Arial" panose="020B0604020202020204" pitchFamily="34" charset="0"/>
            </a:endParaRPr>
          </a:p>
          <a:p>
            <a:pPr algn="l"/>
            <a:endParaRPr lang="en-GB" sz="1600" dirty="0">
              <a:latin typeface="Arial" panose="020B0604020202020204" pitchFamily="34" charset="0"/>
              <a:cs typeface="Arial" panose="020B0604020202020204" pitchFamily="34" charset="0"/>
            </a:endParaRPr>
          </a:p>
          <a:p>
            <a:pPr algn="l"/>
            <a:endParaRPr lang="en-GB" sz="1600" dirty="0">
              <a:latin typeface="Arial" panose="020B0604020202020204" pitchFamily="34" charset="0"/>
              <a:cs typeface="Arial" panose="020B0604020202020204" pitchFamily="34" charset="0"/>
            </a:endParaRPr>
          </a:p>
          <a:p>
            <a:pPr algn="l"/>
            <a:endParaRPr lang="en-GB" sz="1600" dirty="0">
              <a:latin typeface="Arial" panose="020B0604020202020204" pitchFamily="34" charset="0"/>
              <a:cs typeface="Arial" panose="020B0604020202020204" pitchFamily="34" charset="0"/>
            </a:endParaRPr>
          </a:p>
          <a:p>
            <a:pPr algn="l"/>
            <a:endParaRPr lang="en-GB" altLang="en-US" sz="1600" dirty="0">
              <a:latin typeface="Arial" panose="020B0604020202020204" pitchFamily="34" charset="0"/>
              <a:cs typeface="Arial" panose="020B0604020202020204" pitchFamily="34" charset="0"/>
            </a:endParaRPr>
          </a:p>
          <a:p>
            <a:pPr algn="l"/>
            <a:r>
              <a:rPr lang="en-GB" sz="1600" dirty="0">
                <a:latin typeface="Arial" panose="020B0604020202020204" pitchFamily="34" charset="0"/>
                <a:cs typeface="Arial" panose="020B0604020202020204" pitchFamily="34" charset="0"/>
              </a:rPr>
              <a:t> </a:t>
            </a:r>
            <a:endParaRPr lang="en-GB" altLang="en-US" sz="1600" dirty="0">
              <a:latin typeface="Arial" panose="020B0604020202020204" pitchFamily="34" charset="0"/>
              <a:cs typeface="Arial" panose="020B0604020202020204" pitchFamily="34" charset="0"/>
            </a:endParaRPr>
          </a:p>
          <a:p>
            <a:pPr algn="l"/>
            <a:r>
              <a:rPr lang="en-GB" sz="16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 </a:t>
            </a:r>
            <a:r>
              <a:rPr lang="en-GB" altLang="en-US"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02061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41DD98E-A02E-C048-8654-611AEA283C78}"/>
              </a:ext>
            </a:extLst>
          </p:cNvPr>
          <p:cNvSpPr/>
          <p:nvPr/>
        </p:nvSpPr>
        <p:spPr>
          <a:xfrm>
            <a:off x="0" y="2520000"/>
            <a:ext cx="12192000" cy="2830286"/>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D8F59D81-75AB-9A45-9888-8E587453738F}"/>
              </a:ext>
            </a:extLst>
          </p:cNvPr>
          <p:cNvSpPr txBox="1"/>
          <p:nvPr/>
        </p:nvSpPr>
        <p:spPr>
          <a:xfrm>
            <a:off x="886171" y="2811759"/>
            <a:ext cx="5416826" cy="2246769"/>
          </a:xfrm>
          <a:prstGeom prst="rect">
            <a:avLst/>
          </a:prstGeom>
          <a:noFill/>
        </p:spPr>
        <p:txBody>
          <a:bodyPr wrap="square" rtlCol="0">
            <a:spAutoFit/>
          </a:bodyPr>
          <a:lstStyle/>
          <a:p>
            <a:r>
              <a:rPr lang="en-GB" sz="2800" dirty="0">
                <a:solidFill>
                  <a:srgbClr val="3193D1"/>
                </a:solidFill>
                <a:latin typeface="Comic Sans MS" panose="030F0902030302020204" pitchFamily="66" charset="0"/>
                <a:cs typeface="Arial" panose="020B0604020202020204" pitchFamily="34" charset="0"/>
              </a:rPr>
              <a:t>Question 1:</a:t>
            </a:r>
          </a:p>
          <a:p>
            <a:r>
              <a:rPr lang="en-GB" sz="2800" dirty="0">
                <a:solidFill>
                  <a:schemeClr val="tx1"/>
                </a:solidFill>
                <a:latin typeface="Comic Sans MS" panose="030F0902030302020204" pitchFamily="66" charset="0"/>
                <a:cs typeface="Arial" panose="020B0604020202020204" pitchFamily="34" charset="0"/>
              </a:rPr>
              <a:t>Who am I?</a:t>
            </a:r>
          </a:p>
          <a:p>
            <a:endParaRPr lang="en-GB" sz="2800" dirty="0">
              <a:solidFill>
                <a:schemeClr val="tx1"/>
              </a:solidFill>
              <a:latin typeface="Comic Sans MS" panose="030F0902030302020204" pitchFamily="66" charset="0"/>
              <a:cs typeface="Arial" panose="020B0604020202020204" pitchFamily="34" charset="0"/>
            </a:endParaRPr>
          </a:p>
          <a:p>
            <a:r>
              <a:rPr lang="en-GB" sz="2800" dirty="0">
                <a:solidFill>
                  <a:schemeClr val="tx1"/>
                </a:solidFill>
                <a:latin typeface="Comic Sans MS" panose="030F0902030302020204" pitchFamily="66" charset="0"/>
                <a:cs typeface="Arial" panose="020B0604020202020204" pitchFamily="34" charset="0"/>
              </a:rPr>
              <a:t>I was the first Prime Minister </a:t>
            </a:r>
          </a:p>
          <a:p>
            <a:r>
              <a:rPr lang="en-GB" sz="2800" dirty="0">
                <a:solidFill>
                  <a:schemeClr val="tx1"/>
                </a:solidFill>
                <a:latin typeface="Comic Sans MS" panose="030F0902030302020204" pitchFamily="66" charset="0"/>
                <a:cs typeface="Arial" panose="020B0604020202020204" pitchFamily="34" charset="0"/>
              </a:rPr>
              <a:t>of Northern Ireland.</a:t>
            </a:r>
          </a:p>
        </p:txBody>
      </p:sp>
      <p:pic>
        <p:nvPicPr>
          <p:cNvPr id="4" name="Picture 3">
            <a:extLst>
              <a:ext uri="{FF2B5EF4-FFF2-40B4-BE49-F238E27FC236}">
                <a16:creationId xmlns:a16="http://schemas.microsoft.com/office/drawing/2014/main" id="{02B12E98-22D9-E841-8C14-57AF76C288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36768" y="1854583"/>
            <a:ext cx="3184147" cy="4221804"/>
          </a:xfrm>
          <a:prstGeom prst="rect">
            <a:avLst/>
          </a:prstGeom>
          <a:ln w="57150">
            <a:solidFill>
              <a:srgbClr val="3193D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17962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173C62E7-E2F1-664D-86A9-57F815EA6A15}"/>
              </a:ext>
            </a:extLst>
          </p:cNvPr>
          <p:cNvSpPr/>
          <p:nvPr/>
        </p:nvSpPr>
        <p:spPr>
          <a:xfrm>
            <a:off x="4575314" y="2797865"/>
            <a:ext cx="3041372" cy="1262269"/>
          </a:xfrm>
          <a:prstGeom prst="roundRect">
            <a:avLst/>
          </a:prstGeom>
          <a:solidFill>
            <a:srgbClr val="C2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B.</a:t>
            </a:r>
          </a:p>
          <a:p>
            <a:pPr algn="ctr"/>
            <a:r>
              <a:rPr lang="en-US" sz="2000" dirty="0">
                <a:solidFill>
                  <a:schemeClr val="tx1"/>
                </a:solidFill>
                <a:latin typeface="Comic Sans MS" panose="030F0902030302020204" pitchFamily="66" charset="0"/>
                <a:cs typeface="Arial" panose="020B0604020202020204" pitchFamily="34" charset="0"/>
              </a:rPr>
              <a:t>James Craig</a:t>
            </a:r>
          </a:p>
        </p:txBody>
      </p:sp>
      <p:sp>
        <p:nvSpPr>
          <p:cNvPr id="17" name="Rounded Rectangle 16">
            <a:extLst>
              <a:ext uri="{FF2B5EF4-FFF2-40B4-BE49-F238E27FC236}">
                <a16:creationId xmlns:a16="http://schemas.microsoft.com/office/drawing/2014/main" id="{7CCB675E-9E8F-B247-B190-F2012727AAD5}"/>
              </a:ext>
            </a:extLst>
          </p:cNvPr>
          <p:cNvSpPr/>
          <p:nvPr/>
        </p:nvSpPr>
        <p:spPr>
          <a:xfrm>
            <a:off x="4575313" y="2794424"/>
            <a:ext cx="3041372" cy="1262269"/>
          </a:xfrm>
          <a:prstGeom prst="roundRect">
            <a:avLst/>
          </a:prstGeom>
          <a:solidFill>
            <a:srgbClr val="7EB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B.</a:t>
            </a:r>
          </a:p>
          <a:p>
            <a:pPr algn="ctr"/>
            <a:r>
              <a:rPr lang="en-US" sz="2000" dirty="0">
                <a:solidFill>
                  <a:schemeClr val="tx1"/>
                </a:solidFill>
                <a:latin typeface="Comic Sans MS" panose="030F0902030302020204" pitchFamily="66" charset="0"/>
                <a:cs typeface="Arial" panose="020B0604020202020204" pitchFamily="34" charset="0"/>
              </a:rPr>
              <a:t>James Craig</a:t>
            </a:r>
          </a:p>
        </p:txBody>
      </p:sp>
      <p:sp>
        <p:nvSpPr>
          <p:cNvPr id="3" name="Rounded Rectangle 2">
            <a:extLst>
              <a:ext uri="{FF2B5EF4-FFF2-40B4-BE49-F238E27FC236}">
                <a16:creationId xmlns:a16="http://schemas.microsoft.com/office/drawing/2014/main" id="{3B6307C4-A59D-3B4F-9A0F-FF884875F20F}"/>
              </a:ext>
            </a:extLst>
          </p:cNvPr>
          <p:cNvSpPr/>
          <p:nvPr/>
        </p:nvSpPr>
        <p:spPr>
          <a:xfrm>
            <a:off x="477080" y="2797865"/>
            <a:ext cx="3041372" cy="1262269"/>
          </a:xfrm>
          <a:prstGeom prst="roundRect">
            <a:avLst/>
          </a:prstGeom>
          <a:solidFill>
            <a:srgbClr val="C2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A.</a:t>
            </a:r>
          </a:p>
          <a:p>
            <a:pPr algn="ctr"/>
            <a:r>
              <a:rPr lang="en-US" sz="2000" dirty="0">
                <a:solidFill>
                  <a:schemeClr val="tx1"/>
                </a:solidFill>
                <a:latin typeface="Comic Sans MS" panose="030F0902030302020204" pitchFamily="66" charset="0"/>
                <a:cs typeface="Arial" panose="020B0604020202020204" pitchFamily="34" charset="0"/>
              </a:rPr>
              <a:t>David Lloyd George</a:t>
            </a:r>
          </a:p>
        </p:txBody>
      </p:sp>
      <p:sp>
        <p:nvSpPr>
          <p:cNvPr id="10" name="Rounded Rectangle 9">
            <a:extLst>
              <a:ext uri="{FF2B5EF4-FFF2-40B4-BE49-F238E27FC236}">
                <a16:creationId xmlns:a16="http://schemas.microsoft.com/office/drawing/2014/main" id="{F96F5D64-BA12-AB48-88A3-8999FF1CF166}"/>
              </a:ext>
            </a:extLst>
          </p:cNvPr>
          <p:cNvSpPr/>
          <p:nvPr/>
        </p:nvSpPr>
        <p:spPr>
          <a:xfrm>
            <a:off x="8673548" y="2797865"/>
            <a:ext cx="3041372" cy="1262269"/>
          </a:xfrm>
          <a:prstGeom prst="roundRect">
            <a:avLst/>
          </a:prstGeom>
          <a:solidFill>
            <a:srgbClr val="C2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C.</a:t>
            </a:r>
          </a:p>
          <a:p>
            <a:pPr algn="ctr"/>
            <a:r>
              <a:rPr lang="en-US" sz="2000" dirty="0">
                <a:solidFill>
                  <a:schemeClr val="tx1"/>
                </a:solidFill>
                <a:latin typeface="Comic Sans MS" panose="030F0902030302020204" pitchFamily="66" charset="0"/>
                <a:cs typeface="Arial" panose="020B0604020202020204" pitchFamily="34" charset="0"/>
              </a:rPr>
              <a:t>William Thomas Cosgrove</a:t>
            </a:r>
          </a:p>
        </p:txBody>
      </p:sp>
      <p:pic>
        <p:nvPicPr>
          <p:cNvPr id="13" name="Picture 12">
            <a:extLst>
              <a:ext uri="{FF2B5EF4-FFF2-40B4-BE49-F238E27FC236}">
                <a16:creationId xmlns:a16="http://schemas.microsoft.com/office/drawing/2014/main" id="{11EABC04-B9AD-2649-97C3-50DE78378F63}"/>
              </a:ext>
            </a:extLst>
          </p:cNvPr>
          <p:cNvPicPr>
            <a:picLocks noChangeAspect="1"/>
          </p:cNvPicPr>
          <p:nvPr/>
        </p:nvPicPr>
        <p:blipFill>
          <a:blip r:embed="rId2"/>
          <a:stretch>
            <a:fillRect/>
          </a:stretch>
        </p:blipFill>
        <p:spPr>
          <a:xfrm>
            <a:off x="5683250" y="1684406"/>
            <a:ext cx="825500" cy="825500"/>
          </a:xfrm>
          <a:prstGeom prst="rect">
            <a:avLst/>
          </a:prstGeom>
        </p:spPr>
      </p:pic>
      <p:sp>
        <p:nvSpPr>
          <p:cNvPr id="14" name="TextBox 13">
            <a:extLst>
              <a:ext uri="{FF2B5EF4-FFF2-40B4-BE49-F238E27FC236}">
                <a16:creationId xmlns:a16="http://schemas.microsoft.com/office/drawing/2014/main" id="{9ABC31EB-68B3-0449-82BB-33BF23863FC5}"/>
              </a:ext>
            </a:extLst>
          </p:cNvPr>
          <p:cNvSpPr txBox="1"/>
          <p:nvPr/>
        </p:nvSpPr>
        <p:spPr>
          <a:xfrm>
            <a:off x="4803084" y="4273826"/>
            <a:ext cx="2585831" cy="1938992"/>
          </a:xfrm>
          <a:prstGeom prst="rect">
            <a:avLst/>
          </a:prstGeom>
          <a:noFill/>
        </p:spPr>
        <p:txBody>
          <a:bodyPr wrap="square" rtlCol="0">
            <a:spAutoFit/>
          </a:bodyPr>
          <a:lstStyle/>
          <a:p>
            <a:pPr algn="ctr"/>
            <a:r>
              <a:rPr lang="en-GB" sz="2000" dirty="0">
                <a:latin typeface="Comic Sans MS" panose="030F0902030302020204" pitchFamily="66" charset="0"/>
                <a:cs typeface="Arial" panose="020B0604020202020204" pitchFamily="34" charset="0"/>
              </a:rPr>
              <a:t>James Craig </a:t>
            </a:r>
          </a:p>
          <a:p>
            <a:pPr algn="ctr"/>
            <a:r>
              <a:rPr lang="en-GB" sz="2000" dirty="0">
                <a:latin typeface="Comic Sans MS" panose="030F0902030302020204" pitchFamily="66" charset="0"/>
                <a:cs typeface="Arial" panose="020B0604020202020204" pitchFamily="34" charset="0"/>
              </a:rPr>
              <a:t>was the first Prime Minister of Northern Ireland. He held this post from 1921 to 1940.  </a:t>
            </a:r>
          </a:p>
        </p:txBody>
      </p:sp>
      <p:sp>
        <p:nvSpPr>
          <p:cNvPr id="15" name="TextBox 14">
            <a:extLst>
              <a:ext uri="{FF2B5EF4-FFF2-40B4-BE49-F238E27FC236}">
                <a16:creationId xmlns:a16="http://schemas.microsoft.com/office/drawing/2014/main" id="{ED71F61B-D66F-6844-9F11-EDDE97B51902}"/>
              </a:ext>
            </a:extLst>
          </p:cNvPr>
          <p:cNvSpPr txBox="1"/>
          <p:nvPr/>
        </p:nvSpPr>
        <p:spPr>
          <a:xfrm>
            <a:off x="688284" y="4273826"/>
            <a:ext cx="2585831" cy="1323439"/>
          </a:xfrm>
          <a:prstGeom prst="rect">
            <a:avLst/>
          </a:prstGeom>
          <a:noFill/>
        </p:spPr>
        <p:txBody>
          <a:bodyPr wrap="square" rtlCol="0">
            <a:spAutoFit/>
          </a:bodyPr>
          <a:lstStyle/>
          <a:p>
            <a:pPr algn="ctr"/>
            <a:r>
              <a:rPr lang="en-GB" sz="2000" dirty="0">
                <a:solidFill>
                  <a:schemeClr val="tx1"/>
                </a:solidFill>
                <a:latin typeface="Comic Sans MS" panose="030F0902030302020204" pitchFamily="66" charset="0"/>
                <a:cs typeface="Arial" panose="020B0604020202020204" pitchFamily="34" charset="0"/>
              </a:rPr>
              <a:t>David Lloyd George was the British Prime Minister from 1916 to 1922.  </a:t>
            </a:r>
          </a:p>
        </p:txBody>
      </p:sp>
      <p:sp>
        <p:nvSpPr>
          <p:cNvPr id="16" name="TextBox 15">
            <a:extLst>
              <a:ext uri="{FF2B5EF4-FFF2-40B4-BE49-F238E27FC236}">
                <a16:creationId xmlns:a16="http://schemas.microsoft.com/office/drawing/2014/main" id="{15B4792E-0900-2640-BF7E-889F0AA1C4E0}"/>
              </a:ext>
            </a:extLst>
          </p:cNvPr>
          <p:cNvSpPr txBox="1"/>
          <p:nvPr/>
        </p:nvSpPr>
        <p:spPr>
          <a:xfrm>
            <a:off x="8482466" y="4273826"/>
            <a:ext cx="3423536" cy="1323439"/>
          </a:xfrm>
          <a:prstGeom prst="rect">
            <a:avLst/>
          </a:prstGeom>
          <a:noFill/>
        </p:spPr>
        <p:txBody>
          <a:bodyPr wrap="square" rtlCol="0">
            <a:spAutoFit/>
          </a:bodyPr>
          <a:lstStyle/>
          <a:p>
            <a:pPr algn="ctr"/>
            <a:r>
              <a:rPr lang="en-GB" sz="2000" dirty="0">
                <a:solidFill>
                  <a:schemeClr val="tx1"/>
                </a:solidFill>
                <a:latin typeface="Comic Sans MS" panose="030F0902030302020204" pitchFamily="66" charset="0"/>
                <a:cs typeface="Arial" panose="020B0604020202020204" pitchFamily="34" charset="0"/>
              </a:rPr>
              <a:t>William Thomas Cosgrove was the first President of the Executive Council of the Irish Free State. </a:t>
            </a:r>
          </a:p>
        </p:txBody>
      </p:sp>
      <p:sp>
        <p:nvSpPr>
          <p:cNvPr id="18" name="TextBox 17">
            <a:extLst>
              <a:ext uri="{FF2B5EF4-FFF2-40B4-BE49-F238E27FC236}">
                <a16:creationId xmlns:a16="http://schemas.microsoft.com/office/drawing/2014/main" id="{2BB745D4-40D0-3E44-AF80-B2E2FE9F0C7B}"/>
              </a:ext>
            </a:extLst>
          </p:cNvPr>
          <p:cNvSpPr txBox="1"/>
          <p:nvPr/>
        </p:nvSpPr>
        <p:spPr>
          <a:xfrm>
            <a:off x="374400" y="6418800"/>
            <a:ext cx="11237840" cy="276999"/>
          </a:xfrm>
          <a:prstGeom prst="rect">
            <a:avLst/>
          </a:prstGeom>
          <a:noFill/>
        </p:spPr>
        <p:txBody>
          <a:bodyPr wrap="square" rtlCol="0">
            <a:spAutoFit/>
          </a:bodyPr>
          <a:lstStyle/>
          <a:p>
            <a:pPr lvl="0">
              <a:defRPr/>
            </a:pPr>
            <a:r>
              <a:rPr lang="en-GB" sz="1200" dirty="0">
                <a:latin typeface="Comic Sans MS" panose="030F0902030302020204" pitchFamily="66" charset="0"/>
                <a:cs typeface="Arial" panose="020B0604020202020204" pitchFamily="34" charset="0"/>
              </a:rPr>
              <a:t>If you’d like to find out more, see: </a:t>
            </a:r>
            <a:r>
              <a:rPr lang="en-GB" sz="1200" dirty="0">
                <a:solidFill>
                  <a:schemeClr val="accent1"/>
                </a:solidFill>
                <a:latin typeface="Comic Sans MS" panose="030F0902030302020204" pitchFamily="66" charset="0"/>
                <a:cs typeface="Arial" panose="020B0604020202020204" pitchFamily="34" charset="0"/>
                <a:hlinkClick r:id="rId3">
                  <a:extLst>
                    <a:ext uri="{A12FA001-AC4F-418D-AE19-62706E023703}">
                      <ahyp:hlinkClr xmlns:ahyp="http://schemas.microsoft.com/office/drawing/2018/hyperlinkcolor" val="tx"/>
                    </a:ext>
                  </a:extLst>
                </a:hlinkClick>
              </a:rPr>
              <a:t>BBC – NI 100: Who were the major players in 1920?</a:t>
            </a:r>
          </a:p>
        </p:txBody>
      </p:sp>
      <p:sp>
        <p:nvSpPr>
          <p:cNvPr id="2" name="TextBox 1">
            <a:extLst>
              <a:ext uri="{FF2B5EF4-FFF2-40B4-BE49-F238E27FC236}">
                <a16:creationId xmlns:a16="http://schemas.microsoft.com/office/drawing/2014/main" id="{ED015CAB-8D15-CA44-84D4-28EB429B4CF3}"/>
              </a:ext>
            </a:extLst>
          </p:cNvPr>
          <p:cNvSpPr txBox="1"/>
          <p:nvPr/>
        </p:nvSpPr>
        <p:spPr>
          <a:xfrm>
            <a:off x="4137684" y="4868572"/>
            <a:ext cx="3898824" cy="461665"/>
          </a:xfrm>
          <a:prstGeom prst="rect">
            <a:avLst/>
          </a:prstGeom>
          <a:noFill/>
        </p:spPr>
        <p:txBody>
          <a:bodyPr wrap="none" rtlCol="0">
            <a:spAutoFit/>
          </a:bodyPr>
          <a:lstStyle/>
          <a:p>
            <a:r>
              <a:rPr lang="en-GB" sz="2400" dirty="0">
                <a:latin typeface="Comic Sans MS" panose="030F0902030302020204" pitchFamily="66" charset="0"/>
                <a:cs typeface="Arial" panose="020B0604020202020204" pitchFamily="34" charset="0"/>
              </a:rPr>
              <a:t>Click to reveal the answer</a:t>
            </a:r>
          </a:p>
        </p:txBody>
      </p:sp>
    </p:spTree>
    <p:extLst>
      <p:ext uri="{BB962C8B-B14F-4D97-AF65-F5344CB8AC3E}">
        <p14:creationId xmlns:p14="http://schemas.microsoft.com/office/powerpoint/2010/main" val="231356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500" fill="hold"/>
                                        <p:tgtEl>
                                          <p:spTgt spid="17"/>
                                        </p:tgtEl>
                                        <p:attrNameLst>
                                          <p:attrName>ppt_w</p:attrName>
                                        </p:attrNameLst>
                                      </p:cBhvr>
                                      <p:tavLst>
                                        <p:tav tm="0">
                                          <p:val>
                                            <p:fltVal val="0"/>
                                          </p:val>
                                        </p:tav>
                                        <p:tav tm="100000">
                                          <p:val>
                                            <p:strVal val="#ppt_w"/>
                                          </p:val>
                                        </p:tav>
                                      </p:tavLst>
                                    </p:anim>
                                    <p:anim calcmode="lin" valueType="num">
                                      <p:cBhvr>
                                        <p:cTn id="11" dur="500" fill="hold"/>
                                        <p:tgtEl>
                                          <p:spTgt spid="17"/>
                                        </p:tgtEl>
                                        <p:attrNameLst>
                                          <p:attrName>ppt_h</p:attrName>
                                        </p:attrNameLst>
                                      </p:cBhvr>
                                      <p:tavLst>
                                        <p:tav tm="0">
                                          <p:val>
                                            <p:fltVal val="0"/>
                                          </p:val>
                                        </p:tav>
                                        <p:tav tm="100000">
                                          <p:val>
                                            <p:strVal val="#ppt_h"/>
                                          </p:val>
                                        </p:tav>
                                      </p:tavLst>
                                    </p:anim>
                                    <p:anim calcmode="lin" valueType="num">
                                      <p:cBhvr>
                                        <p:cTn id="12" dur="500" fill="hold"/>
                                        <p:tgtEl>
                                          <p:spTgt spid="17"/>
                                        </p:tgtEl>
                                        <p:attrNameLst>
                                          <p:attrName>style.rotation</p:attrName>
                                        </p:attrNameLst>
                                      </p:cBhvr>
                                      <p:tavLst>
                                        <p:tav tm="0">
                                          <p:val>
                                            <p:fltVal val="360"/>
                                          </p:val>
                                        </p:tav>
                                        <p:tav tm="100000">
                                          <p:val>
                                            <p:fltVal val="0"/>
                                          </p:val>
                                        </p:tav>
                                      </p:tavLst>
                                    </p:anim>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 presetClass="exit"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5" grpId="0"/>
      <p:bldP spid="16" grpId="0"/>
      <p:bldP spid="18"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D050CD-A33F-0547-B2C1-CE9062C7932F}"/>
              </a:ext>
            </a:extLst>
          </p:cNvPr>
          <p:cNvSpPr/>
          <p:nvPr/>
        </p:nvSpPr>
        <p:spPr>
          <a:xfrm>
            <a:off x="0" y="2520000"/>
            <a:ext cx="12192000" cy="2830286"/>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B2131830-6876-7842-A108-315917D0FE99}"/>
              </a:ext>
            </a:extLst>
          </p:cNvPr>
          <p:cNvSpPr txBox="1"/>
          <p:nvPr/>
        </p:nvSpPr>
        <p:spPr>
          <a:xfrm>
            <a:off x="815955" y="3242646"/>
            <a:ext cx="5416826" cy="1384995"/>
          </a:xfrm>
          <a:prstGeom prst="rect">
            <a:avLst/>
          </a:prstGeom>
          <a:noFill/>
        </p:spPr>
        <p:txBody>
          <a:bodyPr wrap="square" rtlCol="0">
            <a:spAutoFit/>
          </a:bodyPr>
          <a:lstStyle/>
          <a:p>
            <a:r>
              <a:rPr lang="en-GB" sz="2800" dirty="0">
                <a:solidFill>
                  <a:srgbClr val="31B498"/>
                </a:solidFill>
                <a:latin typeface="Comic Sans MS" panose="030F0902030302020204" pitchFamily="66" charset="0"/>
                <a:cs typeface="Arial" panose="020B0604020202020204" pitchFamily="34" charset="0"/>
              </a:rPr>
              <a:t>Question 2:</a:t>
            </a:r>
          </a:p>
          <a:p>
            <a:r>
              <a:rPr lang="en-GB" sz="2800" dirty="0">
                <a:solidFill>
                  <a:schemeClr val="tx1"/>
                </a:solidFill>
                <a:latin typeface="Comic Sans MS" panose="030F0902030302020204" pitchFamily="66" charset="0"/>
                <a:cs typeface="Arial" panose="020B0604020202020204" pitchFamily="34" charset="0"/>
              </a:rPr>
              <a:t>At what age could children </a:t>
            </a:r>
          </a:p>
          <a:p>
            <a:r>
              <a:rPr lang="en-GB" sz="2800" dirty="0">
                <a:solidFill>
                  <a:schemeClr val="tx1"/>
                </a:solidFill>
                <a:latin typeface="Comic Sans MS" panose="030F0902030302020204" pitchFamily="66" charset="0"/>
                <a:cs typeface="Arial" panose="020B0604020202020204" pitchFamily="34" charset="0"/>
              </a:rPr>
              <a:t>leave school in 1921?</a:t>
            </a:r>
          </a:p>
        </p:txBody>
      </p:sp>
      <p:pic>
        <p:nvPicPr>
          <p:cNvPr id="6" name="Picture 5">
            <a:extLst>
              <a:ext uri="{FF2B5EF4-FFF2-40B4-BE49-F238E27FC236}">
                <a16:creationId xmlns:a16="http://schemas.microsoft.com/office/drawing/2014/main" id="{F9C2042F-CD81-3847-9A77-C5E29B1669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6527" y="2250387"/>
            <a:ext cx="5085322" cy="3369511"/>
          </a:xfrm>
          <a:prstGeom prst="rect">
            <a:avLst/>
          </a:prstGeom>
          <a:ln w="57150">
            <a:solidFill>
              <a:srgbClr val="31B498"/>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52753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8358B3BD-7504-5E44-AF4B-DC23E1088988}"/>
              </a:ext>
            </a:extLst>
          </p:cNvPr>
          <p:cNvSpPr/>
          <p:nvPr/>
        </p:nvSpPr>
        <p:spPr>
          <a:xfrm>
            <a:off x="477080" y="2797865"/>
            <a:ext cx="3041372" cy="1262269"/>
          </a:xfrm>
          <a:prstGeom prst="roundRect">
            <a:avLst/>
          </a:prstGeom>
          <a:solidFill>
            <a:srgbClr val="B9E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A.</a:t>
            </a:r>
          </a:p>
          <a:p>
            <a:pPr algn="ctr"/>
            <a:r>
              <a:rPr lang="en-US" sz="2000" dirty="0">
                <a:solidFill>
                  <a:schemeClr val="tx1"/>
                </a:solidFill>
                <a:latin typeface="Comic Sans MS" panose="030F0902030302020204" pitchFamily="66" charset="0"/>
                <a:cs typeface="Arial" panose="020B0604020202020204" pitchFamily="34" charset="0"/>
              </a:rPr>
              <a:t>11</a:t>
            </a:r>
          </a:p>
        </p:txBody>
      </p:sp>
      <p:sp>
        <p:nvSpPr>
          <p:cNvPr id="8" name="Rounded Rectangle 7">
            <a:extLst>
              <a:ext uri="{FF2B5EF4-FFF2-40B4-BE49-F238E27FC236}">
                <a16:creationId xmlns:a16="http://schemas.microsoft.com/office/drawing/2014/main" id="{29B6BFD0-E658-9447-A4D5-5D5D7A84F8CA}"/>
              </a:ext>
            </a:extLst>
          </p:cNvPr>
          <p:cNvSpPr/>
          <p:nvPr/>
        </p:nvSpPr>
        <p:spPr>
          <a:xfrm>
            <a:off x="472236" y="2797865"/>
            <a:ext cx="3041372" cy="1262269"/>
          </a:xfrm>
          <a:prstGeom prst="roundRect">
            <a:avLst/>
          </a:prstGeom>
          <a:solidFill>
            <a:srgbClr val="7EB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A.</a:t>
            </a:r>
          </a:p>
          <a:p>
            <a:pPr algn="ctr"/>
            <a:r>
              <a:rPr lang="en-US" sz="2000" dirty="0">
                <a:solidFill>
                  <a:schemeClr val="tx1"/>
                </a:solidFill>
                <a:latin typeface="Comic Sans MS" panose="030F0902030302020204" pitchFamily="66" charset="0"/>
                <a:cs typeface="Arial" panose="020B0604020202020204" pitchFamily="34" charset="0"/>
              </a:rPr>
              <a:t>11</a:t>
            </a:r>
          </a:p>
        </p:txBody>
      </p:sp>
      <p:sp>
        <p:nvSpPr>
          <p:cNvPr id="4" name="Rounded Rectangle 3">
            <a:extLst>
              <a:ext uri="{FF2B5EF4-FFF2-40B4-BE49-F238E27FC236}">
                <a16:creationId xmlns:a16="http://schemas.microsoft.com/office/drawing/2014/main" id="{21749BF0-725B-F544-A1C0-15F8BD2CA841}"/>
              </a:ext>
            </a:extLst>
          </p:cNvPr>
          <p:cNvSpPr/>
          <p:nvPr/>
        </p:nvSpPr>
        <p:spPr>
          <a:xfrm>
            <a:off x="4575314" y="2797865"/>
            <a:ext cx="3041372" cy="1262269"/>
          </a:xfrm>
          <a:prstGeom prst="roundRect">
            <a:avLst/>
          </a:prstGeom>
          <a:solidFill>
            <a:srgbClr val="B9E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B.</a:t>
            </a:r>
          </a:p>
          <a:p>
            <a:pPr algn="ctr"/>
            <a:r>
              <a:rPr lang="en-US" sz="2000" dirty="0">
                <a:solidFill>
                  <a:schemeClr val="tx1"/>
                </a:solidFill>
                <a:latin typeface="Comic Sans MS" panose="030F0902030302020204" pitchFamily="66" charset="0"/>
                <a:cs typeface="Arial" panose="020B0604020202020204" pitchFamily="34" charset="0"/>
              </a:rPr>
              <a:t>12</a:t>
            </a:r>
          </a:p>
        </p:txBody>
      </p:sp>
      <p:sp>
        <p:nvSpPr>
          <p:cNvPr id="5" name="Rounded Rectangle 4">
            <a:extLst>
              <a:ext uri="{FF2B5EF4-FFF2-40B4-BE49-F238E27FC236}">
                <a16:creationId xmlns:a16="http://schemas.microsoft.com/office/drawing/2014/main" id="{CE45585B-1DB9-E447-8037-537BB44BE2AB}"/>
              </a:ext>
            </a:extLst>
          </p:cNvPr>
          <p:cNvSpPr/>
          <p:nvPr/>
        </p:nvSpPr>
        <p:spPr>
          <a:xfrm>
            <a:off x="8673548" y="2797865"/>
            <a:ext cx="3041372" cy="1262269"/>
          </a:xfrm>
          <a:prstGeom prst="roundRect">
            <a:avLst/>
          </a:prstGeom>
          <a:solidFill>
            <a:srgbClr val="B9E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C.</a:t>
            </a:r>
          </a:p>
          <a:p>
            <a:pPr algn="ctr"/>
            <a:r>
              <a:rPr lang="en-US" sz="2000" dirty="0">
                <a:solidFill>
                  <a:schemeClr val="tx1"/>
                </a:solidFill>
                <a:latin typeface="Comic Sans MS" panose="030F0902030302020204" pitchFamily="66" charset="0"/>
                <a:cs typeface="Arial" panose="020B0604020202020204" pitchFamily="34" charset="0"/>
              </a:rPr>
              <a:t>14</a:t>
            </a:r>
          </a:p>
        </p:txBody>
      </p:sp>
      <p:pic>
        <p:nvPicPr>
          <p:cNvPr id="6" name="Picture 5">
            <a:extLst>
              <a:ext uri="{FF2B5EF4-FFF2-40B4-BE49-F238E27FC236}">
                <a16:creationId xmlns:a16="http://schemas.microsoft.com/office/drawing/2014/main" id="{719868CC-DC42-B643-A5BC-ADF8C6DE5679}"/>
              </a:ext>
            </a:extLst>
          </p:cNvPr>
          <p:cNvPicPr>
            <a:picLocks noChangeAspect="1"/>
          </p:cNvPicPr>
          <p:nvPr/>
        </p:nvPicPr>
        <p:blipFill>
          <a:blip r:embed="rId2"/>
          <a:stretch>
            <a:fillRect/>
          </a:stretch>
        </p:blipFill>
        <p:spPr>
          <a:xfrm>
            <a:off x="1568449" y="1684406"/>
            <a:ext cx="825500" cy="825500"/>
          </a:xfrm>
          <a:prstGeom prst="rect">
            <a:avLst/>
          </a:prstGeom>
        </p:spPr>
      </p:pic>
      <p:sp>
        <p:nvSpPr>
          <p:cNvPr id="7" name="TextBox 6">
            <a:extLst>
              <a:ext uri="{FF2B5EF4-FFF2-40B4-BE49-F238E27FC236}">
                <a16:creationId xmlns:a16="http://schemas.microsoft.com/office/drawing/2014/main" id="{2584C4F9-124E-5749-BBD6-941098BC2178}"/>
              </a:ext>
            </a:extLst>
          </p:cNvPr>
          <p:cNvSpPr txBox="1"/>
          <p:nvPr/>
        </p:nvSpPr>
        <p:spPr>
          <a:xfrm>
            <a:off x="98539" y="4287531"/>
            <a:ext cx="3889065" cy="2123658"/>
          </a:xfrm>
          <a:prstGeom prst="rect">
            <a:avLst/>
          </a:prstGeom>
          <a:noFill/>
        </p:spPr>
        <p:txBody>
          <a:bodyPr wrap="square" rtlCol="0">
            <a:spAutoFit/>
          </a:bodyPr>
          <a:lstStyle/>
          <a:p>
            <a:pPr algn="ctr"/>
            <a:r>
              <a:rPr lang="en-GB" sz="2000" dirty="0">
                <a:solidFill>
                  <a:schemeClr val="tx1"/>
                </a:solidFill>
                <a:latin typeface="Comic Sans MS" panose="030F0902030302020204" pitchFamily="66" charset="0"/>
                <a:cs typeface="Arial" panose="020B0604020202020204" pitchFamily="34" charset="0"/>
              </a:rPr>
              <a:t>Children could leave </a:t>
            </a:r>
          </a:p>
          <a:p>
            <a:pPr algn="ctr"/>
            <a:r>
              <a:rPr lang="en-GB" sz="2000" dirty="0">
                <a:solidFill>
                  <a:schemeClr val="tx1"/>
                </a:solidFill>
                <a:latin typeface="Comic Sans MS" panose="030F0902030302020204" pitchFamily="66" charset="0"/>
                <a:cs typeface="Arial" panose="020B0604020202020204" pitchFamily="34" charset="0"/>
              </a:rPr>
              <a:t>school at age 11. </a:t>
            </a:r>
          </a:p>
          <a:p>
            <a:pPr algn="ctr"/>
            <a:endParaRPr lang="en-GB" sz="1200" dirty="0">
              <a:solidFill>
                <a:schemeClr val="tx1"/>
              </a:solidFill>
              <a:latin typeface="Comic Sans MS" panose="030F0902030302020204" pitchFamily="66" charset="0"/>
              <a:cs typeface="Arial" panose="020B0604020202020204" pitchFamily="34" charset="0"/>
            </a:endParaRPr>
          </a:p>
          <a:p>
            <a:pPr algn="ctr"/>
            <a:r>
              <a:rPr lang="en-GB" sz="2000" dirty="0">
                <a:solidFill>
                  <a:schemeClr val="tx1"/>
                </a:solidFill>
                <a:latin typeface="Comic Sans MS" panose="030F0902030302020204" pitchFamily="66" charset="0"/>
                <a:cs typeface="Arial" panose="020B0604020202020204" pitchFamily="34" charset="0"/>
              </a:rPr>
              <a:t>In 1947 secondary schools </a:t>
            </a:r>
          </a:p>
          <a:p>
            <a:pPr algn="ctr"/>
            <a:r>
              <a:rPr lang="en-GB" sz="2000" dirty="0">
                <a:solidFill>
                  <a:schemeClr val="tx1"/>
                </a:solidFill>
                <a:latin typeface="Comic Sans MS" panose="030F0902030302020204" pitchFamily="66" charset="0"/>
                <a:cs typeface="Arial" panose="020B0604020202020204" pitchFamily="34" charset="0"/>
              </a:rPr>
              <a:t>were introduced and the school leaving age was </a:t>
            </a:r>
          </a:p>
          <a:p>
            <a:pPr algn="ctr"/>
            <a:r>
              <a:rPr lang="en-GB" sz="2000" dirty="0">
                <a:solidFill>
                  <a:schemeClr val="tx1"/>
                </a:solidFill>
                <a:latin typeface="Comic Sans MS" panose="030F0902030302020204" pitchFamily="66" charset="0"/>
                <a:cs typeface="Arial" panose="020B0604020202020204" pitchFamily="34" charset="0"/>
              </a:rPr>
              <a:t>raised to 15. </a:t>
            </a:r>
          </a:p>
        </p:txBody>
      </p:sp>
      <p:sp>
        <p:nvSpPr>
          <p:cNvPr id="9" name="TextBox 8">
            <a:extLst>
              <a:ext uri="{FF2B5EF4-FFF2-40B4-BE49-F238E27FC236}">
                <a16:creationId xmlns:a16="http://schemas.microsoft.com/office/drawing/2014/main" id="{DA0AFF02-4A73-1944-A828-D953BD786111}"/>
              </a:ext>
            </a:extLst>
          </p:cNvPr>
          <p:cNvSpPr txBox="1"/>
          <p:nvPr/>
        </p:nvSpPr>
        <p:spPr>
          <a:xfrm>
            <a:off x="5444448" y="6418800"/>
            <a:ext cx="6458200" cy="276999"/>
          </a:xfrm>
          <a:prstGeom prst="rect">
            <a:avLst/>
          </a:prstGeom>
          <a:noFill/>
        </p:spPr>
        <p:txBody>
          <a:bodyPr wrap="square" rtlCol="0">
            <a:spAutoFit/>
          </a:bodyPr>
          <a:lstStyle/>
          <a:p>
            <a:pPr lvl="0">
              <a:defRPr/>
            </a:pPr>
            <a:r>
              <a:rPr lang="en-GB" sz="1200" dirty="0">
                <a:latin typeface="Comic Sans MS" panose="030F0902030302020204" pitchFamily="66" charset="0"/>
                <a:cs typeface="Arial" panose="020B0604020202020204" pitchFamily="34" charset="0"/>
              </a:rPr>
              <a:t>If you’d like to find out more, see: </a:t>
            </a:r>
            <a:r>
              <a:rPr lang="en-GB" sz="1200" dirty="0">
                <a:latin typeface="Comic Sans MS" panose="030F0902030302020204" pitchFamily="66" charset="0"/>
                <a:cs typeface="Arial" panose="020B0604020202020204" pitchFamily="34" charset="0"/>
                <a:hlinkClick r:id="rId3"/>
              </a:rPr>
              <a:t>Life in post-war Northern Ireland and Éire 1945–49</a:t>
            </a:r>
            <a:endParaRPr lang="en-GB" sz="1200" dirty="0">
              <a:latin typeface="Comic Sans MS" panose="030F0902030302020204" pitchFamily="66" charset="0"/>
              <a:cs typeface="Arial" panose="020B0604020202020204" pitchFamily="34" charset="0"/>
            </a:endParaRPr>
          </a:p>
        </p:txBody>
      </p:sp>
      <p:sp>
        <p:nvSpPr>
          <p:cNvPr id="14" name="TextBox 13">
            <a:extLst>
              <a:ext uri="{FF2B5EF4-FFF2-40B4-BE49-F238E27FC236}">
                <a16:creationId xmlns:a16="http://schemas.microsoft.com/office/drawing/2014/main" id="{655253AD-0382-2D4E-86D1-7F69F4356BF5}"/>
              </a:ext>
            </a:extLst>
          </p:cNvPr>
          <p:cNvSpPr txBox="1"/>
          <p:nvPr/>
        </p:nvSpPr>
        <p:spPr>
          <a:xfrm>
            <a:off x="4137684" y="4868572"/>
            <a:ext cx="3898824" cy="461665"/>
          </a:xfrm>
          <a:prstGeom prst="rect">
            <a:avLst/>
          </a:prstGeom>
          <a:noFill/>
        </p:spPr>
        <p:txBody>
          <a:bodyPr wrap="none" rtlCol="0">
            <a:spAutoFit/>
          </a:bodyPr>
          <a:lstStyle/>
          <a:p>
            <a:r>
              <a:rPr lang="en-GB" sz="2400" dirty="0">
                <a:latin typeface="Comic Sans MS" panose="030F0902030302020204" pitchFamily="66" charset="0"/>
                <a:cs typeface="Arial" panose="020B0604020202020204" pitchFamily="34" charset="0"/>
              </a:rPr>
              <a:t>Click to reveal the answer</a:t>
            </a:r>
          </a:p>
        </p:txBody>
      </p:sp>
    </p:spTree>
    <p:extLst>
      <p:ext uri="{BB962C8B-B14F-4D97-AF65-F5344CB8AC3E}">
        <p14:creationId xmlns:p14="http://schemas.microsoft.com/office/powerpoint/2010/main" val="134133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 calcmode="lin" valueType="num">
                                      <p:cBhvr>
                                        <p:cTn id="12" dur="500" fill="hold"/>
                                        <p:tgtEl>
                                          <p:spTgt spid="8"/>
                                        </p:tgtEl>
                                        <p:attrNameLst>
                                          <p:attrName>style.rotation</p:attrName>
                                        </p:attrNameLst>
                                      </p:cBhvr>
                                      <p:tavLst>
                                        <p:tav tm="0">
                                          <p:val>
                                            <p:fltVal val="360"/>
                                          </p:val>
                                        </p:tav>
                                        <p:tav tm="100000">
                                          <p:val>
                                            <p:fltVal val="0"/>
                                          </p:val>
                                        </p:tav>
                                      </p:tavLst>
                                    </p:anim>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 presetClass="exit"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FB7CC6-2BEB-144A-A2D6-B36E94AB16EA}"/>
              </a:ext>
            </a:extLst>
          </p:cNvPr>
          <p:cNvSpPr/>
          <p:nvPr/>
        </p:nvSpPr>
        <p:spPr>
          <a:xfrm>
            <a:off x="0" y="2520000"/>
            <a:ext cx="12192000" cy="2830286"/>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9BC3D4C2-6D3B-194E-8005-935C0AE0C0FB}"/>
              </a:ext>
            </a:extLst>
          </p:cNvPr>
          <p:cNvSpPr txBox="1"/>
          <p:nvPr/>
        </p:nvSpPr>
        <p:spPr>
          <a:xfrm>
            <a:off x="870835" y="2811759"/>
            <a:ext cx="5416826" cy="2246769"/>
          </a:xfrm>
          <a:prstGeom prst="rect">
            <a:avLst/>
          </a:prstGeom>
          <a:noFill/>
        </p:spPr>
        <p:txBody>
          <a:bodyPr wrap="square" rtlCol="0">
            <a:spAutoFit/>
          </a:bodyPr>
          <a:lstStyle/>
          <a:p>
            <a:r>
              <a:rPr lang="en-GB" sz="2800" dirty="0">
                <a:solidFill>
                  <a:srgbClr val="985CA1"/>
                </a:solidFill>
                <a:latin typeface="Comic Sans MS" panose="030F0902030302020204" pitchFamily="66" charset="0"/>
                <a:cs typeface="Arial" panose="020B0604020202020204" pitchFamily="34" charset="0"/>
              </a:rPr>
              <a:t>Question 3:</a:t>
            </a:r>
          </a:p>
          <a:p>
            <a:r>
              <a:rPr lang="en-GB" sz="2800" dirty="0">
                <a:solidFill>
                  <a:schemeClr val="tx1"/>
                </a:solidFill>
                <a:latin typeface="Comic Sans MS" panose="030F0902030302020204" pitchFamily="66" charset="0"/>
                <a:cs typeface="Arial" panose="020B0604020202020204" pitchFamily="34" charset="0"/>
              </a:rPr>
              <a:t>Today you would think </a:t>
            </a:r>
          </a:p>
          <a:p>
            <a:r>
              <a:rPr lang="en-GB" sz="2800" dirty="0">
                <a:solidFill>
                  <a:schemeClr val="tx1"/>
                </a:solidFill>
                <a:latin typeface="Comic Sans MS" panose="030F0902030302020204" pitchFamily="66" charset="0"/>
                <a:cs typeface="Arial" panose="020B0604020202020204" pitchFamily="34" charset="0"/>
              </a:rPr>
              <a:t>I have an unusual job.</a:t>
            </a:r>
          </a:p>
          <a:p>
            <a:endParaRPr lang="en-GB" sz="2800" dirty="0">
              <a:solidFill>
                <a:schemeClr val="tx1"/>
              </a:solidFill>
              <a:latin typeface="Comic Sans MS" panose="030F0902030302020204" pitchFamily="66" charset="0"/>
              <a:cs typeface="Arial" panose="020B0604020202020204" pitchFamily="34" charset="0"/>
            </a:endParaRPr>
          </a:p>
          <a:p>
            <a:r>
              <a:rPr lang="en-GB" sz="2800" dirty="0">
                <a:solidFill>
                  <a:schemeClr val="tx1"/>
                </a:solidFill>
                <a:latin typeface="Comic Sans MS" panose="030F0902030302020204" pitchFamily="66" charset="0"/>
                <a:cs typeface="Arial" panose="020B0604020202020204" pitchFamily="34" charset="0"/>
              </a:rPr>
              <a:t>What was my job?</a:t>
            </a:r>
          </a:p>
        </p:txBody>
      </p:sp>
      <p:pic>
        <p:nvPicPr>
          <p:cNvPr id="4" name="Picture 3">
            <a:extLst>
              <a:ext uri="{FF2B5EF4-FFF2-40B4-BE49-F238E27FC236}">
                <a16:creationId xmlns:a16="http://schemas.microsoft.com/office/drawing/2014/main" id="{87829864-FC0C-3844-95AF-65C7114915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46565" y="1849782"/>
            <a:ext cx="3106501" cy="4335117"/>
          </a:xfrm>
          <a:prstGeom prst="rect">
            <a:avLst/>
          </a:prstGeom>
          <a:ln w="57150">
            <a:solidFill>
              <a:srgbClr val="985CA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9347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22FC4063-5FD4-504C-8CC8-86D43E2EEAC4}"/>
              </a:ext>
            </a:extLst>
          </p:cNvPr>
          <p:cNvSpPr/>
          <p:nvPr/>
        </p:nvSpPr>
        <p:spPr>
          <a:xfrm>
            <a:off x="8673548" y="2797865"/>
            <a:ext cx="3041372" cy="1262269"/>
          </a:xfrm>
          <a:prstGeom prst="roundRect">
            <a:avLst/>
          </a:prstGeom>
          <a:solidFill>
            <a:srgbClr val="ED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C.</a:t>
            </a:r>
          </a:p>
          <a:p>
            <a:pPr algn="ctr"/>
            <a:r>
              <a:rPr lang="en-GB" sz="2000" dirty="0">
                <a:solidFill>
                  <a:schemeClr val="tx1"/>
                </a:solidFill>
                <a:latin typeface="Comic Sans MS" panose="030F0902030302020204" pitchFamily="66" charset="0"/>
                <a:cs typeface="Arial" panose="020B0604020202020204" pitchFamily="34" charset="0"/>
              </a:rPr>
              <a:t>Knocker Upper </a:t>
            </a:r>
          </a:p>
          <a:p>
            <a:pPr algn="ctr"/>
            <a:r>
              <a:rPr lang="en-GB" sz="2000" dirty="0">
                <a:solidFill>
                  <a:schemeClr val="tx1"/>
                </a:solidFill>
                <a:latin typeface="Comic Sans MS" panose="030F0902030302020204" pitchFamily="66" charset="0"/>
                <a:cs typeface="Arial" panose="020B0604020202020204" pitchFamily="34" charset="0"/>
              </a:rPr>
              <a:t>(human alarm clock)</a:t>
            </a:r>
            <a:endParaRPr lang="en-US" sz="2000" dirty="0">
              <a:solidFill>
                <a:schemeClr val="tx1"/>
              </a:solidFill>
              <a:latin typeface="Comic Sans MS" panose="030F0902030302020204" pitchFamily="66" charset="0"/>
              <a:cs typeface="Arial" panose="020B0604020202020204" pitchFamily="34" charset="0"/>
            </a:endParaRPr>
          </a:p>
        </p:txBody>
      </p:sp>
      <p:sp>
        <p:nvSpPr>
          <p:cNvPr id="11" name="Rounded Rectangle 10">
            <a:extLst>
              <a:ext uri="{FF2B5EF4-FFF2-40B4-BE49-F238E27FC236}">
                <a16:creationId xmlns:a16="http://schemas.microsoft.com/office/drawing/2014/main" id="{21796CC1-BDFF-2847-B918-5AC2EFA5CACA}"/>
              </a:ext>
            </a:extLst>
          </p:cNvPr>
          <p:cNvSpPr/>
          <p:nvPr/>
        </p:nvSpPr>
        <p:spPr>
          <a:xfrm>
            <a:off x="8673548" y="2797865"/>
            <a:ext cx="3041372" cy="1262269"/>
          </a:xfrm>
          <a:prstGeom prst="roundRect">
            <a:avLst/>
          </a:prstGeom>
          <a:solidFill>
            <a:srgbClr val="7EB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C.</a:t>
            </a:r>
          </a:p>
          <a:p>
            <a:pPr algn="ctr"/>
            <a:r>
              <a:rPr lang="en-GB" sz="2000" dirty="0">
                <a:solidFill>
                  <a:schemeClr val="tx1"/>
                </a:solidFill>
                <a:latin typeface="Comic Sans MS" panose="030F0902030302020204" pitchFamily="66" charset="0"/>
                <a:cs typeface="Arial" panose="020B0604020202020204" pitchFamily="34" charset="0"/>
              </a:rPr>
              <a:t>Knocker Upper </a:t>
            </a:r>
          </a:p>
          <a:p>
            <a:pPr algn="ctr"/>
            <a:r>
              <a:rPr lang="en-GB" sz="2000" dirty="0">
                <a:solidFill>
                  <a:schemeClr val="tx1"/>
                </a:solidFill>
                <a:latin typeface="Comic Sans MS" panose="030F0902030302020204" pitchFamily="66" charset="0"/>
                <a:cs typeface="Arial" panose="020B0604020202020204" pitchFamily="34" charset="0"/>
              </a:rPr>
              <a:t>(human alarm clock)</a:t>
            </a:r>
            <a:endParaRPr lang="en-US" sz="2000" dirty="0">
              <a:solidFill>
                <a:schemeClr val="tx1"/>
              </a:solidFill>
              <a:latin typeface="Comic Sans MS" panose="030F0902030302020204" pitchFamily="66" charset="0"/>
              <a:cs typeface="Arial" panose="020B0604020202020204" pitchFamily="34" charset="0"/>
            </a:endParaRPr>
          </a:p>
        </p:txBody>
      </p:sp>
      <p:sp>
        <p:nvSpPr>
          <p:cNvPr id="6" name="Rounded Rectangle 5">
            <a:extLst>
              <a:ext uri="{FF2B5EF4-FFF2-40B4-BE49-F238E27FC236}">
                <a16:creationId xmlns:a16="http://schemas.microsoft.com/office/drawing/2014/main" id="{991B3736-D671-8F47-A9BF-64B26D24602A}"/>
              </a:ext>
            </a:extLst>
          </p:cNvPr>
          <p:cNvSpPr/>
          <p:nvPr/>
        </p:nvSpPr>
        <p:spPr>
          <a:xfrm>
            <a:off x="477080" y="2797865"/>
            <a:ext cx="3041372" cy="1262269"/>
          </a:xfrm>
          <a:prstGeom prst="roundRect">
            <a:avLst/>
          </a:prstGeom>
          <a:solidFill>
            <a:srgbClr val="ED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A.</a:t>
            </a:r>
          </a:p>
          <a:p>
            <a:pPr algn="ctr"/>
            <a:r>
              <a:rPr lang="en-US" sz="2000" dirty="0">
                <a:solidFill>
                  <a:schemeClr val="tx1"/>
                </a:solidFill>
                <a:latin typeface="Comic Sans MS" panose="030F0902030302020204" pitchFamily="66" charset="0"/>
                <a:cs typeface="Arial" panose="020B0604020202020204" pitchFamily="34" charset="0"/>
              </a:rPr>
              <a:t>Bug Killer</a:t>
            </a:r>
          </a:p>
        </p:txBody>
      </p:sp>
      <p:sp>
        <p:nvSpPr>
          <p:cNvPr id="7" name="Rounded Rectangle 6">
            <a:extLst>
              <a:ext uri="{FF2B5EF4-FFF2-40B4-BE49-F238E27FC236}">
                <a16:creationId xmlns:a16="http://schemas.microsoft.com/office/drawing/2014/main" id="{88C0D398-C91B-1D4E-86F3-09E561E14A96}"/>
              </a:ext>
            </a:extLst>
          </p:cNvPr>
          <p:cNvSpPr/>
          <p:nvPr/>
        </p:nvSpPr>
        <p:spPr>
          <a:xfrm>
            <a:off x="4575314" y="2797865"/>
            <a:ext cx="3041372" cy="1262269"/>
          </a:xfrm>
          <a:prstGeom prst="roundRect">
            <a:avLst/>
          </a:prstGeom>
          <a:solidFill>
            <a:srgbClr val="ED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902030302020204" pitchFamily="66" charset="0"/>
                <a:cs typeface="Arial" panose="020B0604020202020204" pitchFamily="34" charset="0"/>
              </a:rPr>
              <a:t>B.</a:t>
            </a:r>
          </a:p>
          <a:p>
            <a:pPr algn="ctr"/>
            <a:r>
              <a:rPr lang="en-US" sz="2000" dirty="0">
                <a:solidFill>
                  <a:schemeClr val="tx1"/>
                </a:solidFill>
                <a:latin typeface="Comic Sans MS" panose="030F0902030302020204" pitchFamily="66" charset="0"/>
                <a:cs typeface="Arial" panose="020B0604020202020204" pitchFamily="34" charset="0"/>
              </a:rPr>
              <a:t>Air Sampler</a:t>
            </a:r>
          </a:p>
        </p:txBody>
      </p:sp>
      <p:pic>
        <p:nvPicPr>
          <p:cNvPr id="9" name="Picture 8">
            <a:extLst>
              <a:ext uri="{FF2B5EF4-FFF2-40B4-BE49-F238E27FC236}">
                <a16:creationId xmlns:a16="http://schemas.microsoft.com/office/drawing/2014/main" id="{DF7D881B-352F-CC45-B9A4-9232723E08F9}"/>
              </a:ext>
            </a:extLst>
          </p:cNvPr>
          <p:cNvPicPr>
            <a:picLocks noChangeAspect="1"/>
          </p:cNvPicPr>
          <p:nvPr/>
        </p:nvPicPr>
        <p:blipFill>
          <a:blip r:embed="rId2"/>
          <a:stretch>
            <a:fillRect/>
          </a:stretch>
        </p:blipFill>
        <p:spPr>
          <a:xfrm>
            <a:off x="9781484" y="1684406"/>
            <a:ext cx="825500" cy="825500"/>
          </a:xfrm>
          <a:prstGeom prst="rect">
            <a:avLst/>
          </a:prstGeom>
        </p:spPr>
      </p:pic>
      <p:sp>
        <p:nvSpPr>
          <p:cNvPr id="10" name="TextBox 9">
            <a:extLst>
              <a:ext uri="{FF2B5EF4-FFF2-40B4-BE49-F238E27FC236}">
                <a16:creationId xmlns:a16="http://schemas.microsoft.com/office/drawing/2014/main" id="{F5C01420-80E2-6B44-9964-B939E8D0ED41}"/>
              </a:ext>
            </a:extLst>
          </p:cNvPr>
          <p:cNvSpPr txBox="1"/>
          <p:nvPr/>
        </p:nvSpPr>
        <p:spPr>
          <a:xfrm>
            <a:off x="8482466" y="4273826"/>
            <a:ext cx="3423536" cy="1938992"/>
          </a:xfrm>
          <a:prstGeom prst="rect">
            <a:avLst/>
          </a:prstGeom>
          <a:noFill/>
        </p:spPr>
        <p:txBody>
          <a:bodyPr wrap="square" rtlCol="0">
            <a:spAutoFit/>
          </a:bodyPr>
          <a:lstStyle/>
          <a:p>
            <a:pPr algn="ctr"/>
            <a:r>
              <a:rPr lang="en-GB" sz="2000" dirty="0">
                <a:solidFill>
                  <a:schemeClr val="tx1"/>
                </a:solidFill>
                <a:latin typeface="Comic Sans MS" panose="030F0902030302020204" pitchFamily="66" charset="0"/>
                <a:cs typeface="Arial" panose="020B0604020202020204" pitchFamily="34" charset="0"/>
              </a:rPr>
              <a:t>I woke people up for work in the mornings. I used a </a:t>
            </a:r>
          </a:p>
          <a:p>
            <a:pPr algn="ctr"/>
            <a:r>
              <a:rPr lang="en-GB" sz="2000" dirty="0">
                <a:solidFill>
                  <a:schemeClr val="tx1"/>
                </a:solidFill>
                <a:latin typeface="Comic Sans MS" panose="030F0902030302020204" pitchFamily="66" charset="0"/>
                <a:cs typeface="Arial" panose="020B0604020202020204" pitchFamily="34" charset="0"/>
              </a:rPr>
              <a:t>pea-shooter to hit their bedroom windows with dried peas to wake </a:t>
            </a:r>
          </a:p>
          <a:p>
            <a:pPr algn="ctr"/>
            <a:r>
              <a:rPr lang="en-GB" sz="2000" dirty="0">
                <a:solidFill>
                  <a:schemeClr val="tx1"/>
                </a:solidFill>
                <a:latin typeface="Comic Sans MS" panose="030F0902030302020204" pitchFamily="66" charset="0"/>
                <a:cs typeface="Arial" panose="020B0604020202020204" pitchFamily="34" charset="0"/>
              </a:rPr>
              <a:t>them up.  </a:t>
            </a:r>
          </a:p>
        </p:txBody>
      </p:sp>
      <p:sp>
        <p:nvSpPr>
          <p:cNvPr id="12" name="TextBox 11">
            <a:extLst>
              <a:ext uri="{FF2B5EF4-FFF2-40B4-BE49-F238E27FC236}">
                <a16:creationId xmlns:a16="http://schemas.microsoft.com/office/drawing/2014/main" id="{63E7792B-E0AF-DE40-9BE0-C11D0C53FFCF}"/>
              </a:ext>
            </a:extLst>
          </p:cNvPr>
          <p:cNvSpPr txBox="1"/>
          <p:nvPr/>
        </p:nvSpPr>
        <p:spPr>
          <a:xfrm>
            <a:off x="374255" y="6418369"/>
            <a:ext cx="10039809" cy="461665"/>
          </a:xfrm>
          <a:prstGeom prst="rect">
            <a:avLst/>
          </a:prstGeom>
          <a:noFill/>
        </p:spPr>
        <p:txBody>
          <a:bodyPr wrap="square" rtlCol="0">
            <a:spAutoFit/>
          </a:bodyPr>
          <a:lstStyle/>
          <a:p>
            <a:pPr>
              <a:defRPr/>
            </a:pPr>
            <a:r>
              <a:rPr lang="en-GB" sz="1200" dirty="0">
                <a:latin typeface="Comic Sans MS" panose="030F0902030302020204" pitchFamily="66" charset="0"/>
                <a:cs typeface="Arial" panose="020B0604020202020204" pitchFamily="34" charset="0"/>
              </a:rPr>
              <a:t>If you’d like to find out more, see: </a:t>
            </a:r>
            <a:r>
              <a:rPr lang="en-GB" sz="1200" dirty="0">
                <a:solidFill>
                  <a:srgbClr val="0563C1"/>
                </a:solidFill>
                <a:latin typeface="Comic Sans MS" panose="030F0902030302020204" pitchFamily="66" charset="0"/>
                <a:cs typeface="Arial" panose="020B0604020202020204" pitchFamily="34" charset="0"/>
                <a:hlinkClick r:id="rId3">
                  <a:extLst>
                    <a:ext uri="{A12FA001-AC4F-418D-AE19-62706E023703}">
                      <ahyp:hlinkClr xmlns:ahyp="http://schemas.microsoft.com/office/drawing/2018/hyperlinkcolor" val="tx"/>
                    </a:ext>
                  </a:extLst>
                </a:hlinkClick>
              </a:rPr>
              <a:t>BBC Knocker uppers: Waking up the workers in industrial Britain</a:t>
            </a:r>
            <a:endParaRPr lang="en-GB" sz="1200" dirty="0">
              <a:latin typeface="Comic Sans MS" panose="030F0902030302020204" pitchFamily="66" charset="0"/>
              <a:cs typeface="Arial" panose="020B0604020202020204" pitchFamily="34" charset="0"/>
            </a:endParaRPr>
          </a:p>
          <a:p>
            <a:pPr lvl="0">
              <a:defRPr/>
            </a:pPr>
            <a:endParaRPr lang="en-GB" sz="1200" dirty="0">
              <a:latin typeface="Comic Sans MS" panose="030F0902030302020204" pitchFamily="66" charset="0"/>
              <a:cs typeface="Calibri" panose="020F0502020204030204"/>
            </a:endParaRPr>
          </a:p>
        </p:txBody>
      </p:sp>
      <p:sp>
        <p:nvSpPr>
          <p:cNvPr id="15" name="TextBox 14">
            <a:extLst>
              <a:ext uri="{FF2B5EF4-FFF2-40B4-BE49-F238E27FC236}">
                <a16:creationId xmlns:a16="http://schemas.microsoft.com/office/drawing/2014/main" id="{C00764AA-A3A4-B244-B561-86AEB1CEA849}"/>
              </a:ext>
            </a:extLst>
          </p:cNvPr>
          <p:cNvSpPr txBox="1"/>
          <p:nvPr/>
        </p:nvSpPr>
        <p:spPr>
          <a:xfrm>
            <a:off x="4137684" y="4868572"/>
            <a:ext cx="3898824" cy="461665"/>
          </a:xfrm>
          <a:prstGeom prst="rect">
            <a:avLst/>
          </a:prstGeom>
          <a:noFill/>
        </p:spPr>
        <p:txBody>
          <a:bodyPr wrap="none" rtlCol="0">
            <a:spAutoFit/>
          </a:bodyPr>
          <a:lstStyle/>
          <a:p>
            <a:r>
              <a:rPr lang="en-GB" sz="2400" dirty="0">
                <a:latin typeface="Comic Sans MS" panose="030F0902030302020204" pitchFamily="66" charset="0"/>
                <a:cs typeface="Arial" panose="020B0604020202020204" pitchFamily="34" charset="0"/>
              </a:rPr>
              <a:t>Click to reveal the answer</a:t>
            </a:r>
          </a:p>
        </p:txBody>
      </p:sp>
    </p:spTree>
    <p:extLst>
      <p:ext uri="{BB962C8B-B14F-4D97-AF65-F5344CB8AC3E}">
        <p14:creationId xmlns:p14="http://schemas.microsoft.com/office/powerpoint/2010/main" val="293451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 calcmode="lin" valueType="num">
                                      <p:cBhvr>
                                        <p:cTn id="12" dur="500" fill="hold"/>
                                        <p:tgtEl>
                                          <p:spTgt spid="11"/>
                                        </p:tgtEl>
                                        <p:attrNameLst>
                                          <p:attrName>style.rotation</p:attrName>
                                        </p:attrNameLst>
                                      </p:cBhvr>
                                      <p:tavLst>
                                        <p:tav tm="0">
                                          <p:val>
                                            <p:fltVal val="360"/>
                                          </p:val>
                                        </p:tav>
                                        <p:tav tm="100000">
                                          <p:val>
                                            <p:fltVal val="0"/>
                                          </p:val>
                                        </p:tav>
                                      </p:tavLst>
                                    </p:anim>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 presetClass="exit"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12"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1038</TotalTime>
  <Words>1625</Words>
  <Application>Microsoft Macintosh PowerPoint</Application>
  <PresentationFormat>Widescreen</PresentationFormat>
  <Paragraphs>292</Paragraphs>
  <Slides>35</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35</vt:i4>
      </vt:variant>
    </vt:vector>
  </HeadingPairs>
  <TitlesOfParts>
    <vt:vector size="44" baseType="lpstr">
      <vt:lpstr>Arial</vt:lpstr>
      <vt:lpstr>Calibri</vt:lpstr>
      <vt:lpstr>Calibri Light</vt:lpstr>
      <vt:lpstr>Comic Sans MS</vt:lpstr>
      <vt:lpstr>Times New Roman</vt:lpstr>
      <vt:lpstr>Office Theme</vt:lpstr>
      <vt:lpstr>2_Custom Design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Christine McVeigh</dc:creator>
  <cp:lastModifiedBy>Christine McVeigh</cp:lastModifiedBy>
  <cp:revision>45</cp:revision>
  <dcterms:created xsi:type="dcterms:W3CDTF">2021-09-30T13:20:36Z</dcterms:created>
  <dcterms:modified xsi:type="dcterms:W3CDTF">2021-11-05T13:07:03Z</dcterms:modified>
</cp:coreProperties>
</file>