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0" r:id="rId5"/>
  </p:sldMasterIdLst>
  <p:notesMasterIdLst>
    <p:notesMasterId r:id="rId13"/>
  </p:notesMasterIdLst>
  <p:sldIdLst>
    <p:sldId id="265" r:id="rId6"/>
    <p:sldId id="257" r:id="rId7"/>
    <p:sldId id="266" r:id="rId8"/>
    <p:sldId id="260" r:id="rId9"/>
    <p:sldId id="262" r:id="rId10"/>
    <p:sldId id="259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e Gray" initials="JG" lastIdx="1" clrIdx="0">
    <p:extLst>
      <p:ext uri="{19B8F6BF-5375-455C-9EA6-DF929625EA0E}">
        <p15:presenceInfo xmlns:p15="http://schemas.microsoft.com/office/powerpoint/2012/main" userId="S::jgray@ccea.org.uk::caac0590-b3be-45de-8484-2fd9ab564249" providerId="AD"/>
      </p:ext>
    </p:extLst>
  </p:cmAuthor>
  <p:cmAuthor id="2" name="Bee Duffy" initials="BD" lastIdx="1" clrIdx="1">
    <p:extLst>
      <p:ext uri="{19B8F6BF-5375-455C-9EA6-DF929625EA0E}">
        <p15:presenceInfo xmlns:p15="http://schemas.microsoft.com/office/powerpoint/2012/main" userId="S::bduffy@ccea.org.uk::204f5895-cf01-4333-8d61-cb9906470e6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C800"/>
    <a:srgbClr val="CFE6E6"/>
    <a:srgbClr val="D8EF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87217"/>
  </p:normalViewPr>
  <p:slideViewPr>
    <p:cSldViewPr snapToGrid="0" snapToObjects="1">
      <p:cViewPr varScale="1">
        <p:scale>
          <a:sx n="109" d="100"/>
          <a:sy n="109" d="100"/>
        </p:scale>
        <p:origin x="216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e Duffy" userId="204f5895-cf01-4333-8d61-cb9906470e68" providerId="ADAL" clId="{A43D5D25-2CC4-49B1-9505-24587B7B3D44}"/>
    <pc:docChg chg="custSel modSld">
      <pc:chgData name="Bee Duffy" userId="204f5895-cf01-4333-8d61-cb9906470e68" providerId="ADAL" clId="{A43D5D25-2CC4-49B1-9505-24587B7B3D44}" dt="2021-08-13T08:56:02.424" v="183" actId="20577"/>
      <pc:docMkLst>
        <pc:docMk/>
      </pc:docMkLst>
      <pc:sldChg chg="modSp mod">
        <pc:chgData name="Bee Duffy" userId="204f5895-cf01-4333-8d61-cb9906470e68" providerId="ADAL" clId="{A43D5D25-2CC4-49B1-9505-24587B7B3D44}" dt="2021-08-10T17:11:14.500" v="1" actId="1076"/>
        <pc:sldMkLst>
          <pc:docMk/>
          <pc:sldMk cId="207969379" sldId="256"/>
        </pc:sldMkLst>
        <pc:spChg chg="mod">
          <ac:chgData name="Bee Duffy" userId="204f5895-cf01-4333-8d61-cb9906470e68" providerId="ADAL" clId="{A43D5D25-2CC4-49B1-9505-24587B7B3D44}" dt="2021-08-10T17:11:14.500" v="1" actId="1076"/>
          <ac:spMkLst>
            <pc:docMk/>
            <pc:sldMk cId="207969379" sldId="256"/>
            <ac:spMk id="2" creationId="{FD6BDEFD-76FC-0D44-BA17-1C20101CC7B8}"/>
          </ac:spMkLst>
        </pc:spChg>
      </pc:sldChg>
      <pc:sldChg chg="modSp mod">
        <pc:chgData name="Bee Duffy" userId="204f5895-cf01-4333-8d61-cb9906470e68" providerId="ADAL" clId="{A43D5D25-2CC4-49B1-9505-24587B7B3D44}" dt="2021-08-13T08:50:58.539" v="182" actId="404"/>
        <pc:sldMkLst>
          <pc:docMk/>
          <pc:sldMk cId="3649829439" sldId="257"/>
        </pc:sldMkLst>
        <pc:spChg chg="mod">
          <ac:chgData name="Bee Duffy" userId="204f5895-cf01-4333-8d61-cb9906470e68" providerId="ADAL" clId="{A43D5D25-2CC4-49B1-9505-24587B7B3D44}" dt="2021-08-10T17:11:26.733" v="3" actId="2711"/>
          <ac:spMkLst>
            <pc:docMk/>
            <pc:sldMk cId="3649829439" sldId="257"/>
            <ac:spMk id="2" creationId="{41C73557-3A9A-AA40-84D3-D0372B11600E}"/>
          </ac:spMkLst>
        </pc:spChg>
        <pc:spChg chg="mod">
          <ac:chgData name="Bee Duffy" userId="204f5895-cf01-4333-8d61-cb9906470e68" providerId="ADAL" clId="{A43D5D25-2CC4-49B1-9505-24587B7B3D44}" dt="2021-08-13T08:50:58.539" v="182" actId="404"/>
          <ac:spMkLst>
            <pc:docMk/>
            <pc:sldMk cId="3649829439" sldId="257"/>
            <ac:spMk id="3" creationId="{5D12F8D8-9B2A-CD46-BD07-A5FC72D0A2F6}"/>
          </ac:spMkLst>
        </pc:spChg>
      </pc:sldChg>
      <pc:sldChg chg="modSp mod addCm modCm">
        <pc:chgData name="Bee Duffy" userId="204f5895-cf01-4333-8d61-cb9906470e68" providerId="ADAL" clId="{A43D5D25-2CC4-49B1-9505-24587B7B3D44}" dt="2021-08-10T18:06:06.106" v="163" actId="20577"/>
        <pc:sldMkLst>
          <pc:docMk/>
          <pc:sldMk cId="2327403450" sldId="258"/>
        </pc:sldMkLst>
        <pc:spChg chg="mod">
          <ac:chgData name="Bee Duffy" userId="204f5895-cf01-4333-8d61-cb9906470e68" providerId="ADAL" clId="{A43D5D25-2CC4-49B1-9505-24587B7B3D44}" dt="2021-08-10T17:56:21.452" v="59" actId="113"/>
          <ac:spMkLst>
            <pc:docMk/>
            <pc:sldMk cId="2327403450" sldId="258"/>
            <ac:spMk id="2" creationId="{8A83EB3F-577E-374C-836F-B060FF0151EA}"/>
          </ac:spMkLst>
        </pc:spChg>
        <pc:spChg chg="mod">
          <ac:chgData name="Bee Duffy" userId="204f5895-cf01-4333-8d61-cb9906470e68" providerId="ADAL" clId="{A43D5D25-2CC4-49B1-9505-24587B7B3D44}" dt="2021-08-10T18:06:06.106" v="163" actId="20577"/>
          <ac:spMkLst>
            <pc:docMk/>
            <pc:sldMk cId="2327403450" sldId="258"/>
            <ac:spMk id="3" creationId="{B0FA4CF1-FFF4-F84E-B353-423D839B2C0D}"/>
          </ac:spMkLst>
        </pc:spChg>
      </pc:sldChg>
      <pc:sldChg chg="modSp mod modNotesTx">
        <pc:chgData name="Bee Duffy" userId="204f5895-cf01-4333-8d61-cb9906470e68" providerId="ADAL" clId="{A43D5D25-2CC4-49B1-9505-24587B7B3D44}" dt="2021-08-10T18:01:25.404" v="77" actId="20577"/>
        <pc:sldMkLst>
          <pc:docMk/>
          <pc:sldMk cId="3801857285" sldId="259"/>
        </pc:sldMkLst>
        <pc:spChg chg="mod">
          <ac:chgData name="Bee Duffy" userId="204f5895-cf01-4333-8d61-cb9906470e68" providerId="ADAL" clId="{A43D5D25-2CC4-49B1-9505-24587B7B3D44}" dt="2021-08-10T18:00:50.656" v="68" actId="113"/>
          <ac:spMkLst>
            <pc:docMk/>
            <pc:sldMk cId="3801857285" sldId="259"/>
            <ac:spMk id="2" creationId="{33725043-E6CC-464D-891F-D5C64E0C58C7}"/>
          </ac:spMkLst>
        </pc:spChg>
        <pc:spChg chg="mod">
          <ac:chgData name="Bee Duffy" userId="204f5895-cf01-4333-8d61-cb9906470e68" providerId="ADAL" clId="{A43D5D25-2CC4-49B1-9505-24587B7B3D44}" dt="2021-08-10T18:00:42.586" v="66" actId="20577"/>
          <ac:spMkLst>
            <pc:docMk/>
            <pc:sldMk cId="3801857285" sldId="259"/>
            <ac:spMk id="3" creationId="{9349C98C-E760-A04B-BE0C-AC37D3D21B61}"/>
          </ac:spMkLst>
        </pc:spChg>
      </pc:sldChg>
      <pc:sldChg chg="modSp mod">
        <pc:chgData name="Bee Duffy" userId="204f5895-cf01-4333-8d61-cb9906470e68" providerId="ADAL" clId="{A43D5D25-2CC4-49B1-9505-24587B7B3D44}" dt="2021-08-10T17:56:59.426" v="62" actId="207"/>
        <pc:sldMkLst>
          <pc:docMk/>
          <pc:sldMk cId="1849070002" sldId="260"/>
        </pc:sldMkLst>
        <pc:spChg chg="mod">
          <ac:chgData name="Bee Duffy" userId="204f5895-cf01-4333-8d61-cb9906470e68" providerId="ADAL" clId="{A43D5D25-2CC4-49B1-9505-24587B7B3D44}" dt="2021-08-10T17:56:33.156" v="61" actId="113"/>
          <ac:spMkLst>
            <pc:docMk/>
            <pc:sldMk cId="1849070002" sldId="260"/>
            <ac:spMk id="2" creationId="{2867AC44-B249-4A47-BCB8-F03988D8484E}"/>
          </ac:spMkLst>
        </pc:spChg>
        <pc:spChg chg="mod">
          <ac:chgData name="Bee Duffy" userId="204f5895-cf01-4333-8d61-cb9906470e68" providerId="ADAL" clId="{A43D5D25-2CC4-49B1-9505-24587B7B3D44}" dt="2021-08-10T17:56:59.426" v="62" actId="207"/>
          <ac:spMkLst>
            <pc:docMk/>
            <pc:sldMk cId="1849070002" sldId="260"/>
            <ac:spMk id="3" creationId="{30A5E430-1826-2E48-84FD-1C0A358C1AEF}"/>
          </ac:spMkLst>
        </pc:spChg>
      </pc:sldChg>
      <pc:sldChg chg="modSp mod">
        <pc:chgData name="Bee Duffy" userId="204f5895-cf01-4333-8d61-cb9906470e68" providerId="ADAL" clId="{A43D5D25-2CC4-49B1-9505-24587B7B3D44}" dt="2021-08-10T18:00:24.898" v="64" actId="20577"/>
        <pc:sldMkLst>
          <pc:docMk/>
          <pc:sldMk cId="1832792285" sldId="262"/>
        </pc:sldMkLst>
        <pc:spChg chg="mod">
          <ac:chgData name="Bee Duffy" userId="204f5895-cf01-4333-8d61-cb9906470e68" providerId="ADAL" clId="{A43D5D25-2CC4-49B1-9505-24587B7B3D44}" dt="2021-08-10T18:00:20.621" v="63" actId="2711"/>
          <ac:spMkLst>
            <pc:docMk/>
            <pc:sldMk cId="1832792285" sldId="262"/>
            <ac:spMk id="2" creationId="{D14E5852-B37C-6C45-A1C8-C50FF2F0E1D2}"/>
          </ac:spMkLst>
        </pc:spChg>
        <pc:spChg chg="mod">
          <ac:chgData name="Bee Duffy" userId="204f5895-cf01-4333-8d61-cb9906470e68" providerId="ADAL" clId="{A43D5D25-2CC4-49B1-9505-24587B7B3D44}" dt="2021-08-10T18:00:24.898" v="64" actId="20577"/>
          <ac:spMkLst>
            <pc:docMk/>
            <pc:sldMk cId="1832792285" sldId="262"/>
            <ac:spMk id="3" creationId="{E8345787-BEE3-AB45-9BD7-E6C763AC8FE3}"/>
          </ac:spMkLst>
        </pc:spChg>
      </pc:sldChg>
      <pc:sldChg chg="modSp mod">
        <pc:chgData name="Bee Duffy" userId="204f5895-cf01-4333-8d61-cb9906470e68" providerId="ADAL" clId="{A43D5D25-2CC4-49B1-9505-24587B7B3D44}" dt="2021-08-13T08:56:02.424" v="183" actId="20577"/>
        <pc:sldMkLst>
          <pc:docMk/>
          <pc:sldMk cId="673844601" sldId="263"/>
        </pc:sldMkLst>
        <pc:spChg chg="mod">
          <ac:chgData name="Bee Duffy" userId="204f5895-cf01-4333-8d61-cb9906470e68" providerId="ADAL" clId="{A43D5D25-2CC4-49B1-9505-24587B7B3D44}" dt="2021-08-10T18:01:58.755" v="79" actId="113"/>
          <ac:spMkLst>
            <pc:docMk/>
            <pc:sldMk cId="673844601" sldId="263"/>
            <ac:spMk id="2" creationId="{33725043-E6CC-464D-891F-D5C64E0C58C7}"/>
          </ac:spMkLst>
        </pc:spChg>
        <pc:spChg chg="mod">
          <ac:chgData name="Bee Duffy" userId="204f5895-cf01-4333-8d61-cb9906470e68" providerId="ADAL" clId="{A43D5D25-2CC4-49B1-9505-24587B7B3D44}" dt="2021-08-13T08:56:02.424" v="183" actId="20577"/>
          <ac:spMkLst>
            <pc:docMk/>
            <pc:sldMk cId="673844601" sldId="263"/>
            <ac:spMk id="3" creationId="{9349C98C-E760-A04B-BE0C-AC37D3D21B61}"/>
          </ac:spMkLst>
        </pc:spChg>
      </pc:sldChg>
    </pc:docChg>
  </pc:docChgLst>
  <pc:docChgLst>
    <pc:chgData name="Danica Donnelly" userId="a353b2d4-6e8b-4715-8f66-830253c78f4c" providerId="ADAL" clId="{FF8966EC-DC45-CD42-8A15-E83B09AC03F2}"/>
    <pc:docChg chg="undo custSel addSld modSld modMainMaster">
      <pc:chgData name="Danica Donnelly" userId="a353b2d4-6e8b-4715-8f66-830253c78f4c" providerId="ADAL" clId="{FF8966EC-DC45-CD42-8A15-E83B09AC03F2}" dt="2021-10-05T13:52:40.439" v="831" actId="1076"/>
      <pc:docMkLst>
        <pc:docMk/>
      </pc:docMkLst>
      <pc:sldChg chg="addSp delSp modSp mod">
        <pc:chgData name="Danica Donnelly" userId="a353b2d4-6e8b-4715-8f66-830253c78f4c" providerId="ADAL" clId="{FF8966EC-DC45-CD42-8A15-E83B09AC03F2}" dt="2021-10-05T09:08:05.108" v="86"/>
        <pc:sldMkLst>
          <pc:docMk/>
          <pc:sldMk cId="207969379" sldId="256"/>
        </pc:sldMkLst>
        <pc:spChg chg="del mod">
          <ac:chgData name="Danica Donnelly" userId="a353b2d4-6e8b-4715-8f66-830253c78f4c" providerId="ADAL" clId="{FF8966EC-DC45-CD42-8A15-E83B09AC03F2}" dt="2021-10-05T09:07:48.947" v="84" actId="478"/>
          <ac:spMkLst>
            <pc:docMk/>
            <pc:sldMk cId="207969379" sldId="256"/>
            <ac:spMk id="2" creationId="{FD6BDEFD-76FC-0D44-BA17-1C20101CC7B8}"/>
          </ac:spMkLst>
        </pc:spChg>
        <pc:spChg chg="del">
          <ac:chgData name="Danica Donnelly" userId="a353b2d4-6e8b-4715-8f66-830253c78f4c" providerId="ADAL" clId="{FF8966EC-DC45-CD42-8A15-E83B09AC03F2}" dt="2021-10-05T09:07:00.440" v="0" actId="478"/>
          <ac:spMkLst>
            <pc:docMk/>
            <pc:sldMk cId="207969379" sldId="256"/>
            <ac:spMk id="3" creationId="{EBE79FF0-BFBD-D84A-83C1-C746F89B14F6}"/>
          </ac:spMkLst>
        </pc:spChg>
        <pc:spChg chg="add mod">
          <ac:chgData name="Danica Donnelly" userId="a353b2d4-6e8b-4715-8f66-830253c78f4c" providerId="ADAL" clId="{FF8966EC-DC45-CD42-8A15-E83B09AC03F2}" dt="2021-10-05T09:07:34.666" v="83" actId="2711"/>
          <ac:spMkLst>
            <pc:docMk/>
            <pc:sldMk cId="207969379" sldId="256"/>
            <ac:spMk id="4" creationId="{6364C77C-E96E-0845-B073-A8DF41768091}"/>
          </ac:spMkLst>
        </pc:spChg>
        <pc:spChg chg="add del mod">
          <ac:chgData name="Danica Donnelly" userId="a353b2d4-6e8b-4715-8f66-830253c78f4c" providerId="ADAL" clId="{FF8966EC-DC45-CD42-8A15-E83B09AC03F2}" dt="2021-10-05T09:07:50.880" v="85" actId="478"/>
          <ac:spMkLst>
            <pc:docMk/>
            <pc:sldMk cId="207969379" sldId="256"/>
            <ac:spMk id="6" creationId="{99FD5B1C-3907-8C40-9EB8-1FEE1E71E80F}"/>
          </ac:spMkLst>
        </pc:spChg>
        <pc:picChg chg="add mod">
          <ac:chgData name="Danica Donnelly" userId="a353b2d4-6e8b-4715-8f66-830253c78f4c" providerId="ADAL" clId="{FF8966EC-DC45-CD42-8A15-E83B09AC03F2}" dt="2021-10-05T09:08:05.108" v="86"/>
          <ac:picMkLst>
            <pc:docMk/>
            <pc:sldMk cId="207969379" sldId="256"/>
            <ac:picMk id="7" creationId="{984C9B24-7358-5249-AA76-EC5A5DA15B90}"/>
          </ac:picMkLst>
        </pc:picChg>
        <pc:picChg chg="add mod">
          <ac:chgData name="Danica Donnelly" userId="a353b2d4-6e8b-4715-8f66-830253c78f4c" providerId="ADAL" clId="{FF8966EC-DC45-CD42-8A15-E83B09AC03F2}" dt="2021-10-05T09:08:05.108" v="86"/>
          <ac:picMkLst>
            <pc:docMk/>
            <pc:sldMk cId="207969379" sldId="256"/>
            <ac:picMk id="8" creationId="{BBA783E1-AA77-5643-A4A3-87CEF4A32603}"/>
          </ac:picMkLst>
        </pc:picChg>
      </pc:sldChg>
      <pc:sldChg chg="modSp mod">
        <pc:chgData name="Danica Donnelly" userId="a353b2d4-6e8b-4715-8f66-830253c78f4c" providerId="ADAL" clId="{FF8966EC-DC45-CD42-8A15-E83B09AC03F2}" dt="2021-10-05T13:50:37.846" v="829" actId="948"/>
        <pc:sldMkLst>
          <pc:docMk/>
          <pc:sldMk cId="3649829439" sldId="257"/>
        </pc:sldMkLst>
        <pc:spChg chg="mod">
          <ac:chgData name="Danica Donnelly" userId="a353b2d4-6e8b-4715-8f66-830253c78f4c" providerId="ADAL" clId="{FF8966EC-DC45-CD42-8A15-E83B09AC03F2}" dt="2021-10-05T13:44:50.999" v="789" actId="1076"/>
          <ac:spMkLst>
            <pc:docMk/>
            <pc:sldMk cId="3649829439" sldId="257"/>
            <ac:spMk id="2" creationId="{41C73557-3A9A-AA40-84D3-D0372B11600E}"/>
          </ac:spMkLst>
        </pc:spChg>
        <pc:spChg chg="mod">
          <ac:chgData name="Danica Donnelly" userId="a353b2d4-6e8b-4715-8f66-830253c78f4c" providerId="ADAL" clId="{FF8966EC-DC45-CD42-8A15-E83B09AC03F2}" dt="2021-10-05T13:50:37.846" v="829" actId="948"/>
          <ac:spMkLst>
            <pc:docMk/>
            <pc:sldMk cId="3649829439" sldId="257"/>
            <ac:spMk id="3" creationId="{5D12F8D8-9B2A-CD46-BD07-A5FC72D0A2F6}"/>
          </ac:spMkLst>
        </pc:spChg>
      </pc:sldChg>
      <pc:sldChg chg="addSp delSp modSp mod">
        <pc:chgData name="Danica Donnelly" userId="a353b2d4-6e8b-4715-8f66-830253c78f4c" providerId="ADAL" clId="{FF8966EC-DC45-CD42-8A15-E83B09AC03F2}" dt="2021-10-05T13:46:25.311" v="799" actId="20577"/>
        <pc:sldMkLst>
          <pc:docMk/>
          <pc:sldMk cId="2327403450" sldId="258"/>
        </pc:sldMkLst>
        <pc:spChg chg="del mod">
          <ac:chgData name="Danica Donnelly" userId="a353b2d4-6e8b-4715-8f66-830253c78f4c" providerId="ADAL" clId="{FF8966EC-DC45-CD42-8A15-E83B09AC03F2}" dt="2021-10-05T11:01:11.217" v="651" actId="478"/>
          <ac:spMkLst>
            <pc:docMk/>
            <pc:sldMk cId="2327403450" sldId="258"/>
            <ac:spMk id="2" creationId="{8A83EB3F-577E-374C-836F-B060FF0151EA}"/>
          </ac:spMkLst>
        </pc:spChg>
        <pc:spChg chg="del mod">
          <ac:chgData name="Danica Donnelly" userId="a353b2d4-6e8b-4715-8f66-830253c78f4c" providerId="ADAL" clId="{FF8966EC-DC45-CD42-8A15-E83B09AC03F2}" dt="2021-10-05T11:01:36.121" v="654" actId="478"/>
          <ac:spMkLst>
            <pc:docMk/>
            <pc:sldMk cId="2327403450" sldId="258"/>
            <ac:spMk id="3" creationId="{B0FA4CF1-FFF4-F84E-B353-423D839B2C0D}"/>
          </ac:spMkLst>
        </pc:spChg>
        <pc:spChg chg="add mod">
          <ac:chgData name="Danica Donnelly" userId="a353b2d4-6e8b-4715-8f66-830253c78f4c" providerId="ADAL" clId="{FF8966EC-DC45-CD42-8A15-E83B09AC03F2}" dt="2021-10-05T13:45:38.376" v="794" actId="1076"/>
          <ac:spMkLst>
            <pc:docMk/>
            <pc:sldMk cId="2327403450" sldId="258"/>
            <ac:spMk id="4" creationId="{AB10C26E-7938-7D40-A3EB-044AAA904E5B}"/>
          </ac:spMkLst>
        </pc:spChg>
        <pc:spChg chg="add mod">
          <ac:chgData name="Danica Donnelly" userId="a353b2d4-6e8b-4715-8f66-830253c78f4c" providerId="ADAL" clId="{FF8966EC-DC45-CD42-8A15-E83B09AC03F2}" dt="2021-10-05T13:46:25.311" v="799" actId="20577"/>
          <ac:spMkLst>
            <pc:docMk/>
            <pc:sldMk cId="2327403450" sldId="258"/>
            <ac:spMk id="5" creationId="{DCD0954F-49F8-F54E-9532-8E691686D6AA}"/>
          </ac:spMkLst>
        </pc:spChg>
        <pc:spChg chg="add del mod">
          <ac:chgData name="Danica Donnelly" userId="a353b2d4-6e8b-4715-8f66-830253c78f4c" providerId="ADAL" clId="{FF8966EC-DC45-CD42-8A15-E83B09AC03F2}" dt="2021-10-05T11:01:13.415" v="652" actId="478"/>
          <ac:spMkLst>
            <pc:docMk/>
            <pc:sldMk cId="2327403450" sldId="258"/>
            <ac:spMk id="7" creationId="{C92A2F50-31BE-B342-9E75-904C2F7C9891}"/>
          </ac:spMkLst>
        </pc:spChg>
        <pc:spChg chg="add del mod">
          <ac:chgData name="Danica Donnelly" userId="a353b2d4-6e8b-4715-8f66-830253c78f4c" providerId="ADAL" clId="{FF8966EC-DC45-CD42-8A15-E83B09AC03F2}" dt="2021-10-05T11:01:39.095" v="655" actId="478"/>
          <ac:spMkLst>
            <pc:docMk/>
            <pc:sldMk cId="2327403450" sldId="258"/>
            <ac:spMk id="9" creationId="{136B0860-CCDB-9847-ACC5-99C72BBD608D}"/>
          </ac:spMkLst>
        </pc:spChg>
      </pc:sldChg>
      <pc:sldChg chg="modSp mod">
        <pc:chgData name="Danica Donnelly" userId="a353b2d4-6e8b-4715-8f66-830253c78f4c" providerId="ADAL" clId="{FF8966EC-DC45-CD42-8A15-E83B09AC03F2}" dt="2021-10-05T13:49:14.455" v="820" actId="1076"/>
        <pc:sldMkLst>
          <pc:docMk/>
          <pc:sldMk cId="3801857285" sldId="259"/>
        </pc:sldMkLst>
        <pc:spChg chg="mod">
          <ac:chgData name="Danica Donnelly" userId="a353b2d4-6e8b-4715-8f66-830253c78f4c" providerId="ADAL" clId="{FF8966EC-DC45-CD42-8A15-E83B09AC03F2}" dt="2021-10-05T13:49:04.383" v="819" actId="1076"/>
          <ac:spMkLst>
            <pc:docMk/>
            <pc:sldMk cId="3801857285" sldId="259"/>
            <ac:spMk id="2" creationId="{33725043-E6CC-464D-891F-D5C64E0C58C7}"/>
          </ac:spMkLst>
        </pc:spChg>
        <pc:spChg chg="mod">
          <ac:chgData name="Danica Donnelly" userId="a353b2d4-6e8b-4715-8f66-830253c78f4c" providerId="ADAL" clId="{FF8966EC-DC45-CD42-8A15-E83B09AC03F2}" dt="2021-10-05T13:49:14.455" v="820" actId="1076"/>
          <ac:spMkLst>
            <pc:docMk/>
            <pc:sldMk cId="3801857285" sldId="259"/>
            <ac:spMk id="3" creationId="{9349C98C-E760-A04B-BE0C-AC37D3D21B61}"/>
          </ac:spMkLst>
        </pc:spChg>
      </pc:sldChg>
      <pc:sldChg chg="addSp delSp modSp mod">
        <pc:chgData name="Danica Donnelly" userId="a353b2d4-6e8b-4715-8f66-830253c78f4c" providerId="ADAL" clId="{FF8966EC-DC45-CD42-8A15-E83B09AC03F2}" dt="2021-10-05T13:48:26.262" v="814" actId="1076"/>
        <pc:sldMkLst>
          <pc:docMk/>
          <pc:sldMk cId="1849070002" sldId="260"/>
        </pc:sldMkLst>
        <pc:spChg chg="mod">
          <ac:chgData name="Danica Donnelly" userId="a353b2d4-6e8b-4715-8f66-830253c78f4c" providerId="ADAL" clId="{FF8966EC-DC45-CD42-8A15-E83B09AC03F2}" dt="2021-10-05T13:47:18.128" v="803" actId="1076"/>
          <ac:spMkLst>
            <pc:docMk/>
            <pc:sldMk cId="1849070002" sldId="260"/>
            <ac:spMk id="2" creationId="{2867AC44-B249-4A47-BCB8-F03988D8484E}"/>
          </ac:spMkLst>
        </pc:spChg>
        <pc:spChg chg="del mod">
          <ac:chgData name="Danica Donnelly" userId="a353b2d4-6e8b-4715-8f66-830253c78f4c" providerId="ADAL" clId="{FF8966EC-DC45-CD42-8A15-E83B09AC03F2}" dt="2021-10-05T09:11:38.456" v="189" actId="478"/>
          <ac:spMkLst>
            <pc:docMk/>
            <pc:sldMk cId="1849070002" sldId="260"/>
            <ac:spMk id="3" creationId="{30A5E430-1826-2E48-84FD-1C0A358C1AEF}"/>
          </ac:spMkLst>
        </pc:spChg>
        <pc:spChg chg="add del mod">
          <ac:chgData name="Danica Donnelly" userId="a353b2d4-6e8b-4715-8f66-830253c78f4c" providerId="ADAL" clId="{FF8966EC-DC45-CD42-8A15-E83B09AC03F2}" dt="2021-10-05T11:03:47.775" v="747" actId="478"/>
          <ac:spMkLst>
            <pc:docMk/>
            <pc:sldMk cId="1849070002" sldId="260"/>
            <ac:spMk id="4" creationId="{69F48FF8-0CD8-9146-AAD2-91288E554706}"/>
          </ac:spMkLst>
        </pc:spChg>
        <pc:spChg chg="add del mod">
          <ac:chgData name="Danica Donnelly" userId="a353b2d4-6e8b-4715-8f66-830253c78f4c" providerId="ADAL" clId="{FF8966EC-DC45-CD42-8A15-E83B09AC03F2}" dt="2021-10-05T11:03:48.120" v="748" actId="478"/>
          <ac:spMkLst>
            <pc:docMk/>
            <pc:sldMk cId="1849070002" sldId="260"/>
            <ac:spMk id="5" creationId="{1741CD2E-BBB5-1E4E-8C25-E0159E85D196}"/>
          </ac:spMkLst>
        </pc:spChg>
        <pc:spChg chg="add del mod">
          <ac:chgData name="Danica Donnelly" userId="a353b2d4-6e8b-4715-8f66-830253c78f4c" providerId="ADAL" clId="{FF8966EC-DC45-CD42-8A15-E83B09AC03F2}" dt="2021-10-05T11:03:46.503" v="745" actId="478"/>
          <ac:spMkLst>
            <pc:docMk/>
            <pc:sldMk cId="1849070002" sldId="260"/>
            <ac:spMk id="6" creationId="{A4933B5F-E7B7-9642-BC2F-094D3E1767CB}"/>
          </ac:spMkLst>
        </pc:spChg>
        <pc:spChg chg="add del mod">
          <ac:chgData name="Danica Donnelly" userId="a353b2d4-6e8b-4715-8f66-830253c78f4c" providerId="ADAL" clId="{FF8966EC-DC45-CD42-8A15-E83B09AC03F2}" dt="2021-10-05T11:03:47.199" v="746" actId="478"/>
          <ac:spMkLst>
            <pc:docMk/>
            <pc:sldMk cId="1849070002" sldId="260"/>
            <ac:spMk id="7" creationId="{50130E8F-5A88-1A48-8E97-E29CF7C4FCAF}"/>
          </ac:spMkLst>
        </pc:spChg>
        <pc:spChg chg="add mod">
          <ac:chgData name="Danica Donnelly" userId="a353b2d4-6e8b-4715-8f66-830253c78f4c" providerId="ADAL" clId="{FF8966EC-DC45-CD42-8A15-E83B09AC03F2}" dt="2021-10-05T13:48:02.446" v="809" actId="1037"/>
          <ac:spMkLst>
            <pc:docMk/>
            <pc:sldMk cId="1849070002" sldId="260"/>
            <ac:spMk id="8" creationId="{FFABCD25-7008-D348-832C-68B61369B0CA}"/>
          </ac:spMkLst>
        </pc:spChg>
        <pc:spChg chg="add del mod">
          <ac:chgData name="Danica Donnelly" userId="a353b2d4-6e8b-4715-8f66-830253c78f4c" providerId="ADAL" clId="{FF8966EC-DC45-CD42-8A15-E83B09AC03F2}" dt="2021-10-05T09:11:41.342" v="190" actId="478"/>
          <ac:spMkLst>
            <pc:docMk/>
            <pc:sldMk cId="1849070002" sldId="260"/>
            <ac:spMk id="9" creationId="{1D2907F7-CF36-B04A-86E4-7D4931DEE49A}"/>
          </ac:spMkLst>
        </pc:spChg>
        <pc:spChg chg="add mod">
          <ac:chgData name="Danica Donnelly" userId="a353b2d4-6e8b-4715-8f66-830253c78f4c" providerId="ADAL" clId="{FF8966EC-DC45-CD42-8A15-E83B09AC03F2}" dt="2021-10-05T13:47:42.793" v="805" actId="1076"/>
          <ac:spMkLst>
            <pc:docMk/>
            <pc:sldMk cId="1849070002" sldId="260"/>
            <ac:spMk id="9" creationId="{BF467E00-E390-2D49-A772-BF09DD871DBE}"/>
          </ac:spMkLst>
        </pc:spChg>
        <pc:spChg chg="add mod">
          <ac:chgData name="Danica Donnelly" userId="a353b2d4-6e8b-4715-8f66-830253c78f4c" providerId="ADAL" clId="{FF8966EC-DC45-CD42-8A15-E83B09AC03F2}" dt="2021-10-05T13:48:26.262" v="814" actId="1076"/>
          <ac:spMkLst>
            <pc:docMk/>
            <pc:sldMk cId="1849070002" sldId="260"/>
            <ac:spMk id="10" creationId="{CE37DB04-D581-EF43-83D7-B05098511D24}"/>
          </ac:spMkLst>
        </pc:spChg>
        <pc:spChg chg="add mod">
          <ac:chgData name="Danica Donnelly" userId="a353b2d4-6e8b-4715-8f66-830253c78f4c" providerId="ADAL" clId="{FF8966EC-DC45-CD42-8A15-E83B09AC03F2}" dt="2021-10-05T13:48:12.246" v="810" actId="1076"/>
          <ac:spMkLst>
            <pc:docMk/>
            <pc:sldMk cId="1849070002" sldId="260"/>
            <ac:spMk id="11" creationId="{628CF82D-17AF-E648-9790-16DC5B0CA346}"/>
          </ac:spMkLst>
        </pc:spChg>
      </pc:sldChg>
      <pc:sldChg chg="addSp delSp modSp mod">
        <pc:chgData name="Danica Donnelly" userId="a353b2d4-6e8b-4715-8f66-830253c78f4c" providerId="ADAL" clId="{FF8966EC-DC45-CD42-8A15-E83B09AC03F2}" dt="2021-10-05T13:48:51.758" v="818" actId="1076"/>
        <pc:sldMkLst>
          <pc:docMk/>
          <pc:sldMk cId="1832792285" sldId="262"/>
        </pc:sldMkLst>
        <pc:spChg chg="mod">
          <ac:chgData name="Danica Donnelly" userId="a353b2d4-6e8b-4715-8f66-830253c78f4c" providerId="ADAL" clId="{FF8966EC-DC45-CD42-8A15-E83B09AC03F2}" dt="2021-10-05T13:48:35.144" v="815" actId="1076"/>
          <ac:spMkLst>
            <pc:docMk/>
            <pc:sldMk cId="1832792285" sldId="262"/>
            <ac:spMk id="2" creationId="{D14E5852-B37C-6C45-A1C8-C50FF2F0E1D2}"/>
          </ac:spMkLst>
        </pc:spChg>
        <pc:spChg chg="del mod">
          <ac:chgData name="Danica Donnelly" userId="a353b2d4-6e8b-4715-8f66-830253c78f4c" providerId="ADAL" clId="{FF8966EC-DC45-CD42-8A15-E83B09AC03F2}" dt="2021-10-05T09:14:26.572" v="379" actId="478"/>
          <ac:spMkLst>
            <pc:docMk/>
            <pc:sldMk cId="1832792285" sldId="262"/>
            <ac:spMk id="3" creationId="{E8345787-BEE3-AB45-9BD7-E6C763AC8FE3}"/>
          </ac:spMkLst>
        </pc:spChg>
        <pc:spChg chg="add mod">
          <ac:chgData name="Danica Donnelly" userId="a353b2d4-6e8b-4715-8f66-830253c78f4c" providerId="ADAL" clId="{FF8966EC-DC45-CD42-8A15-E83B09AC03F2}" dt="2021-10-05T13:48:44.767" v="816" actId="1076"/>
          <ac:spMkLst>
            <pc:docMk/>
            <pc:sldMk cId="1832792285" sldId="262"/>
            <ac:spMk id="4" creationId="{B0D0DC5E-BAC3-5F4B-97BC-60ACC466C655}"/>
          </ac:spMkLst>
        </pc:spChg>
        <pc:spChg chg="add mod">
          <ac:chgData name="Danica Donnelly" userId="a353b2d4-6e8b-4715-8f66-830253c78f4c" providerId="ADAL" clId="{FF8966EC-DC45-CD42-8A15-E83B09AC03F2}" dt="2021-10-05T13:48:51.758" v="818" actId="1076"/>
          <ac:spMkLst>
            <pc:docMk/>
            <pc:sldMk cId="1832792285" sldId="262"/>
            <ac:spMk id="5" creationId="{1024AFDC-FCB7-894C-AE44-65355CDB0A5C}"/>
          </ac:spMkLst>
        </pc:spChg>
        <pc:spChg chg="add mod">
          <ac:chgData name="Danica Donnelly" userId="a353b2d4-6e8b-4715-8f66-830253c78f4c" providerId="ADAL" clId="{FF8966EC-DC45-CD42-8A15-E83B09AC03F2}" dt="2021-10-05T13:48:48.438" v="817" actId="1076"/>
          <ac:spMkLst>
            <pc:docMk/>
            <pc:sldMk cId="1832792285" sldId="262"/>
            <ac:spMk id="6" creationId="{19089257-0CAE-A443-8B30-7D77714BBB7D}"/>
          </ac:spMkLst>
        </pc:spChg>
        <pc:spChg chg="add del mod">
          <ac:chgData name="Danica Donnelly" userId="a353b2d4-6e8b-4715-8f66-830253c78f4c" providerId="ADAL" clId="{FF8966EC-DC45-CD42-8A15-E83B09AC03F2}" dt="2021-10-05T09:14:29.554" v="380" actId="478"/>
          <ac:spMkLst>
            <pc:docMk/>
            <pc:sldMk cId="1832792285" sldId="262"/>
            <ac:spMk id="8" creationId="{667EF58C-6FC4-5D41-AFE5-A09104A60A9A}"/>
          </ac:spMkLst>
        </pc:spChg>
      </pc:sldChg>
      <pc:sldChg chg="addSp delSp modSp mod">
        <pc:chgData name="Danica Donnelly" userId="a353b2d4-6e8b-4715-8f66-830253c78f4c" providerId="ADAL" clId="{FF8966EC-DC45-CD42-8A15-E83B09AC03F2}" dt="2021-10-05T13:52:40.439" v="831" actId="1076"/>
        <pc:sldMkLst>
          <pc:docMk/>
          <pc:sldMk cId="673844601" sldId="263"/>
        </pc:sldMkLst>
        <pc:spChg chg="del mod">
          <ac:chgData name="Danica Donnelly" userId="a353b2d4-6e8b-4715-8f66-830253c78f4c" providerId="ADAL" clId="{FF8966EC-DC45-CD42-8A15-E83B09AC03F2}" dt="2021-10-05T11:04:41.092" v="772" actId="478"/>
          <ac:spMkLst>
            <pc:docMk/>
            <pc:sldMk cId="673844601" sldId="263"/>
            <ac:spMk id="2" creationId="{33725043-E6CC-464D-891F-D5C64E0C58C7}"/>
          </ac:spMkLst>
        </pc:spChg>
        <pc:spChg chg="mod">
          <ac:chgData name="Danica Donnelly" userId="a353b2d4-6e8b-4715-8f66-830253c78f4c" providerId="ADAL" clId="{FF8966EC-DC45-CD42-8A15-E83B09AC03F2}" dt="2021-10-05T13:49:35.276" v="822" actId="1076"/>
          <ac:spMkLst>
            <pc:docMk/>
            <pc:sldMk cId="673844601" sldId="263"/>
            <ac:spMk id="3" creationId="{9349C98C-E760-A04B-BE0C-AC37D3D21B61}"/>
          </ac:spMkLst>
        </pc:spChg>
        <pc:spChg chg="add del mod">
          <ac:chgData name="Danica Donnelly" userId="a353b2d4-6e8b-4715-8f66-830253c78f4c" providerId="ADAL" clId="{FF8966EC-DC45-CD42-8A15-E83B09AC03F2}" dt="2021-10-05T09:20:22.523" v="559" actId="478"/>
          <ac:spMkLst>
            <pc:docMk/>
            <pc:sldMk cId="673844601" sldId="263"/>
            <ac:spMk id="4" creationId="{2AA96E64-6FFB-2C40-A87A-61DC0304C0D1}"/>
          </ac:spMkLst>
        </pc:spChg>
        <pc:spChg chg="add mod">
          <ac:chgData name="Danica Donnelly" userId="a353b2d4-6e8b-4715-8f66-830253c78f4c" providerId="ADAL" clId="{FF8966EC-DC45-CD42-8A15-E83B09AC03F2}" dt="2021-10-05T11:05:09.145" v="774" actId="1076"/>
          <ac:spMkLst>
            <pc:docMk/>
            <pc:sldMk cId="673844601" sldId="263"/>
            <ac:spMk id="5" creationId="{CB1768A3-658D-5140-A550-EE4B7BBC70B1}"/>
          </ac:spMkLst>
        </pc:spChg>
        <pc:spChg chg="add del mod">
          <ac:chgData name="Danica Donnelly" userId="a353b2d4-6e8b-4715-8f66-830253c78f4c" providerId="ADAL" clId="{FF8966EC-DC45-CD42-8A15-E83B09AC03F2}" dt="2021-10-05T11:04:43.249" v="773" actId="478"/>
          <ac:spMkLst>
            <pc:docMk/>
            <pc:sldMk cId="673844601" sldId="263"/>
            <ac:spMk id="6" creationId="{4321ED74-9F60-7F4F-BE6A-57E906ABF08A}"/>
          </ac:spMkLst>
        </pc:spChg>
        <pc:spChg chg="add del mod">
          <ac:chgData name="Danica Donnelly" userId="a353b2d4-6e8b-4715-8f66-830253c78f4c" providerId="ADAL" clId="{FF8966EC-DC45-CD42-8A15-E83B09AC03F2}" dt="2021-10-05T09:24:58.488" v="600" actId="478"/>
          <ac:spMkLst>
            <pc:docMk/>
            <pc:sldMk cId="673844601" sldId="263"/>
            <ac:spMk id="6" creationId="{8A66686B-E1D0-A140-AD8C-00AF6B854544}"/>
          </ac:spMkLst>
        </pc:spChg>
        <pc:spChg chg="add mod">
          <ac:chgData name="Danica Donnelly" userId="a353b2d4-6e8b-4715-8f66-830253c78f4c" providerId="ADAL" clId="{FF8966EC-DC45-CD42-8A15-E83B09AC03F2}" dt="2021-10-05T11:05:09.145" v="774" actId="1076"/>
          <ac:spMkLst>
            <pc:docMk/>
            <pc:sldMk cId="673844601" sldId="263"/>
            <ac:spMk id="7" creationId="{EC815807-CC54-F444-987A-0414D7A17894}"/>
          </ac:spMkLst>
        </pc:spChg>
        <pc:spChg chg="add del mod">
          <ac:chgData name="Danica Donnelly" userId="a353b2d4-6e8b-4715-8f66-830253c78f4c" providerId="ADAL" clId="{FF8966EC-DC45-CD42-8A15-E83B09AC03F2}" dt="2021-10-05T09:25:00.736" v="601" actId="478"/>
          <ac:spMkLst>
            <pc:docMk/>
            <pc:sldMk cId="673844601" sldId="263"/>
            <ac:spMk id="8" creationId="{7AC4B754-44DC-354D-942F-40630151F5C5}"/>
          </ac:spMkLst>
        </pc:spChg>
        <pc:spChg chg="add mod">
          <ac:chgData name="Danica Donnelly" userId="a353b2d4-6e8b-4715-8f66-830253c78f4c" providerId="ADAL" clId="{FF8966EC-DC45-CD42-8A15-E83B09AC03F2}" dt="2021-10-05T09:18:29.267" v="455" actId="571"/>
          <ac:spMkLst>
            <pc:docMk/>
            <pc:sldMk cId="673844601" sldId="263"/>
            <ac:spMk id="9" creationId="{0E946A40-E7E6-094E-959C-EACD8D88D643}"/>
          </ac:spMkLst>
        </pc:spChg>
        <pc:spChg chg="add mod">
          <ac:chgData name="Danica Donnelly" userId="a353b2d4-6e8b-4715-8f66-830253c78f4c" providerId="ADAL" clId="{FF8966EC-DC45-CD42-8A15-E83B09AC03F2}" dt="2021-10-05T11:05:09.145" v="774" actId="1076"/>
          <ac:spMkLst>
            <pc:docMk/>
            <pc:sldMk cId="673844601" sldId="263"/>
            <ac:spMk id="10" creationId="{AD661485-EC97-3B45-BCA2-9B716551B56A}"/>
          </ac:spMkLst>
        </pc:spChg>
        <pc:spChg chg="add mod">
          <ac:chgData name="Danica Donnelly" userId="a353b2d4-6e8b-4715-8f66-830253c78f4c" providerId="ADAL" clId="{FF8966EC-DC45-CD42-8A15-E83B09AC03F2}" dt="2021-10-05T11:05:09.145" v="774" actId="1076"/>
          <ac:spMkLst>
            <pc:docMk/>
            <pc:sldMk cId="673844601" sldId="263"/>
            <ac:spMk id="11" creationId="{2E1C15FC-222A-C249-AAAA-C177ADF77DAB}"/>
          </ac:spMkLst>
        </pc:spChg>
        <pc:spChg chg="add mod">
          <ac:chgData name="Danica Donnelly" userId="a353b2d4-6e8b-4715-8f66-830253c78f4c" providerId="ADAL" clId="{FF8966EC-DC45-CD42-8A15-E83B09AC03F2}" dt="2021-10-05T11:05:09.145" v="774" actId="1076"/>
          <ac:spMkLst>
            <pc:docMk/>
            <pc:sldMk cId="673844601" sldId="263"/>
            <ac:spMk id="12" creationId="{FF2E0DAA-F3FE-E842-B834-90998F2F4586}"/>
          </ac:spMkLst>
        </pc:spChg>
        <pc:spChg chg="add mod">
          <ac:chgData name="Danica Donnelly" userId="a353b2d4-6e8b-4715-8f66-830253c78f4c" providerId="ADAL" clId="{FF8966EC-DC45-CD42-8A15-E83B09AC03F2}" dt="2021-10-05T13:52:40.439" v="831" actId="1076"/>
          <ac:spMkLst>
            <pc:docMk/>
            <pc:sldMk cId="673844601" sldId="263"/>
            <ac:spMk id="13" creationId="{0E91CDF8-0D20-0D49-895E-EA0A9226CC63}"/>
          </ac:spMkLst>
        </pc:spChg>
        <pc:spChg chg="add del mod">
          <ac:chgData name="Danica Donnelly" userId="a353b2d4-6e8b-4715-8f66-830253c78f4c" providerId="ADAL" clId="{FF8966EC-DC45-CD42-8A15-E83B09AC03F2}" dt="2021-10-05T09:25:04.512" v="602" actId="478"/>
          <ac:spMkLst>
            <pc:docMk/>
            <pc:sldMk cId="673844601" sldId="263"/>
            <ac:spMk id="13" creationId="{7D0F2F58-9A41-E043-B612-EA0C69229361}"/>
          </ac:spMkLst>
        </pc:spChg>
        <pc:spChg chg="add del mod">
          <ac:chgData name="Danica Donnelly" userId="a353b2d4-6e8b-4715-8f66-830253c78f4c" providerId="ADAL" clId="{FF8966EC-DC45-CD42-8A15-E83B09AC03F2}" dt="2021-10-05T09:21:20.244" v="568" actId="478"/>
          <ac:spMkLst>
            <pc:docMk/>
            <pc:sldMk cId="673844601" sldId="263"/>
            <ac:spMk id="14" creationId="{CE52F87A-B2EA-F049-B5A3-270805E88A03}"/>
          </ac:spMkLst>
        </pc:spChg>
        <pc:spChg chg="add mod">
          <ac:chgData name="Danica Donnelly" userId="a353b2d4-6e8b-4715-8f66-830253c78f4c" providerId="ADAL" clId="{FF8966EC-DC45-CD42-8A15-E83B09AC03F2}" dt="2021-10-05T11:05:09.145" v="774" actId="1076"/>
          <ac:spMkLst>
            <pc:docMk/>
            <pc:sldMk cId="673844601" sldId="263"/>
            <ac:spMk id="15" creationId="{2604E91A-D052-CE41-BF70-F1F4E8C21BAA}"/>
          </ac:spMkLst>
        </pc:spChg>
        <pc:spChg chg="add mod">
          <ac:chgData name="Danica Donnelly" userId="a353b2d4-6e8b-4715-8f66-830253c78f4c" providerId="ADAL" clId="{FF8966EC-DC45-CD42-8A15-E83B09AC03F2}" dt="2021-10-05T11:05:09.145" v="774" actId="1076"/>
          <ac:spMkLst>
            <pc:docMk/>
            <pc:sldMk cId="673844601" sldId="263"/>
            <ac:spMk id="16" creationId="{87DBE2F8-D345-6547-8995-A8F55A552A30}"/>
          </ac:spMkLst>
        </pc:spChg>
        <pc:spChg chg="add mod">
          <ac:chgData name="Danica Donnelly" userId="a353b2d4-6e8b-4715-8f66-830253c78f4c" providerId="ADAL" clId="{FF8966EC-DC45-CD42-8A15-E83B09AC03F2}" dt="2021-10-05T11:05:09.145" v="774" actId="1076"/>
          <ac:spMkLst>
            <pc:docMk/>
            <pc:sldMk cId="673844601" sldId="263"/>
            <ac:spMk id="17" creationId="{CD6683F0-D618-9141-B47A-BDFFC48723FC}"/>
          </ac:spMkLst>
        </pc:spChg>
      </pc:sldChg>
      <pc:sldChg chg="modSp add mod">
        <pc:chgData name="Danica Donnelly" userId="a353b2d4-6e8b-4715-8f66-830253c78f4c" providerId="ADAL" clId="{FF8966EC-DC45-CD42-8A15-E83B09AC03F2}" dt="2021-10-05T13:47:07.527" v="802" actId="1076"/>
        <pc:sldMkLst>
          <pc:docMk/>
          <pc:sldMk cId="2512676434" sldId="264"/>
        </pc:sldMkLst>
        <pc:spChg chg="mod">
          <ac:chgData name="Danica Donnelly" userId="a353b2d4-6e8b-4715-8f66-830253c78f4c" providerId="ADAL" clId="{FF8966EC-DC45-CD42-8A15-E83B09AC03F2}" dt="2021-10-05T13:47:02.407" v="801" actId="1076"/>
          <ac:spMkLst>
            <pc:docMk/>
            <pc:sldMk cId="2512676434" sldId="264"/>
            <ac:spMk id="4" creationId="{AB10C26E-7938-7D40-A3EB-044AAA904E5B}"/>
          </ac:spMkLst>
        </pc:spChg>
        <pc:spChg chg="mod">
          <ac:chgData name="Danica Donnelly" userId="a353b2d4-6e8b-4715-8f66-830253c78f4c" providerId="ADAL" clId="{FF8966EC-DC45-CD42-8A15-E83B09AC03F2}" dt="2021-10-05T13:47:07.527" v="802" actId="1076"/>
          <ac:spMkLst>
            <pc:docMk/>
            <pc:sldMk cId="2512676434" sldId="264"/>
            <ac:spMk id="5" creationId="{DCD0954F-49F8-F54E-9532-8E691686D6AA}"/>
          </ac:spMkLst>
        </pc:spChg>
      </pc:sldChg>
      <pc:sldMasterChg chg="addSp modSp modSldLayout">
        <pc:chgData name="Danica Donnelly" userId="a353b2d4-6e8b-4715-8f66-830253c78f4c" providerId="ADAL" clId="{FF8966EC-DC45-CD42-8A15-E83B09AC03F2}" dt="2021-10-05T13:43:15.472" v="784" actId="14100"/>
        <pc:sldMasterMkLst>
          <pc:docMk/>
          <pc:sldMasterMk cId="1558194047" sldId="2147483648"/>
        </pc:sldMasterMkLst>
        <pc:spChg chg="add mod">
          <ac:chgData name="Danica Donnelly" userId="a353b2d4-6e8b-4715-8f66-830253c78f4c" providerId="ADAL" clId="{FF8966EC-DC45-CD42-8A15-E83B09AC03F2}" dt="2021-10-05T10:06:29.925" v="612"/>
          <ac:spMkLst>
            <pc:docMk/>
            <pc:sldMasterMk cId="1558194047" sldId="2147483648"/>
            <ac:spMk id="7" creationId="{1EBEF87F-E933-4B4D-9D94-579229DB76FA}"/>
          </ac:spMkLst>
        </pc:spChg>
        <pc:spChg chg="add mod">
          <ac:chgData name="Danica Donnelly" userId="a353b2d4-6e8b-4715-8f66-830253c78f4c" providerId="ADAL" clId="{FF8966EC-DC45-CD42-8A15-E83B09AC03F2}" dt="2021-10-05T10:06:29.925" v="612"/>
          <ac:spMkLst>
            <pc:docMk/>
            <pc:sldMasterMk cId="1558194047" sldId="2147483648"/>
            <ac:spMk id="8" creationId="{8058E849-5D1E-0148-902F-734C576EBA6D}"/>
          </ac:spMkLst>
        </pc:spChg>
        <pc:sldLayoutChg chg="addSp delSp modSp">
          <pc:chgData name="Danica Donnelly" userId="a353b2d4-6e8b-4715-8f66-830253c78f4c" providerId="ADAL" clId="{FF8966EC-DC45-CD42-8A15-E83B09AC03F2}" dt="2021-10-05T10:06:27.031" v="611"/>
          <pc:sldLayoutMkLst>
            <pc:docMk/>
            <pc:sldMasterMk cId="1558194047" sldId="2147483648"/>
            <pc:sldLayoutMk cId="2683446468" sldId="2147483649"/>
          </pc:sldLayoutMkLst>
          <pc:spChg chg="add del mod">
            <ac:chgData name="Danica Donnelly" userId="a353b2d4-6e8b-4715-8f66-830253c78f4c" providerId="ADAL" clId="{FF8966EC-DC45-CD42-8A15-E83B09AC03F2}" dt="2021-10-05T10:06:27.031" v="611"/>
            <ac:spMkLst>
              <pc:docMk/>
              <pc:sldMasterMk cId="1558194047" sldId="2147483648"/>
              <pc:sldLayoutMk cId="2683446468" sldId="2147483649"/>
              <ac:spMk id="7" creationId="{1AD252AD-D819-D741-9882-C1F2A7C99C61}"/>
            </ac:spMkLst>
          </pc:spChg>
          <pc:spChg chg="add del mod">
            <ac:chgData name="Danica Donnelly" userId="a353b2d4-6e8b-4715-8f66-830253c78f4c" providerId="ADAL" clId="{FF8966EC-DC45-CD42-8A15-E83B09AC03F2}" dt="2021-10-05T10:06:27.031" v="611"/>
            <ac:spMkLst>
              <pc:docMk/>
              <pc:sldMasterMk cId="1558194047" sldId="2147483648"/>
              <pc:sldLayoutMk cId="2683446468" sldId="2147483649"/>
              <ac:spMk id="8" creationId="{60E9109B-6955-B84F-BE95-A8B5E1D355BE}"/>
            </ac:spMkLst>
          </pc:spChg>
        </pc:sldLayoutChg>
        <pc:sldLayoutChg chg="modSp mod">
          <pc:chgData name="Danica Donnelly" userId="a353b2d4-6e8b-4715-8f66-830253c78f4c" providerId="ADAL" clId="{FF8966EC-DC45-CD42-8A15-E83B09AC03F2}" dt="2021-10-05T13:43:15.472" v="784" actId="14100"/>
          <pc:sldLayoutMkLst>
            <pc:docMk/>
            <pc:sldMasterMk cId="1558194047" sldId="2147483648"/>
            <pc:sldLayoutMk cId="4148340266" sldId="2147483650"/>
          </pc:sldLayoutMkLst>
          <pc:spChg chg="mod">
            <ac:chgData name="Danica Donnelly" userId="a353b2d4-6e8b-4715-8f66-830253c78f4c" providerId="ADAL" clId="{FF8966EC-DC45-CD42-8A15-E83B09AC03F2}" dt="2021-10-05T13:43:15.472" v="784" actId="14100"/>
            <ac:spMkLst>
              <pc:docMk/>
              <pc:sldMasterMk cId="1558194047" sldId="2147483648"/>
              <pc:sldLayoutMk cId="4148340266" sldId="2147483650"/>
              <ac:spMk id="2" creationId="{2A86835D-F714-F243-A884-DB98B18689A0}"/>
            </ac:spMkLst>
          </pc:spChg>
        </pc:sldLayoutChg>
      </pc:sldMasterChg>
    </pc:docChg>
  </pc:docChgLst>
  <pc:docChgLst>
    <pc:chgData name="Bee Duffy" userId="204f5895-cf01-4333-8d61-cb9906470e68" providerId="ADAL" clId="{BC1322E0-CB49-494E-945D-02FAA59E6C1D}"/>
    <pc:docChg chg="custSel modSld">
      <pc:chgData name="Bee Duffy" userId="204f5895-cf01-4333-8d61-cb9906470e68" providerId="ADAL" clId="{BC1322E0-CB49-494E-945D-02FAA59E6C1D}" dt="2021-08-25T10:57:23.711" v="17" actId="403"/>
      <pc:docMkLst>
        <pc:docMk/>
      </pc:docMkLst>
      <pc:sldChg chg="modSp mod">
        <pc:chgData name="Bee Duffy" userId="204f5895-cf01-4333-8d61-cb9906470e68" providerId="ADAL" clId="{BC1322E0-CB49-494E-945D-02FAA59E6C1D}" dt="2021-08-25T10:55:37.435" v="7" actId="14100"/>
        <pc:sldMkLst>
          <pc:docMk/>
          <pc:sldMk cId="2327403450" sldId="258"/>
        </pc:sldMkLst>
        <pc:spChg chg="mod">
          <ac:chgData name="Bee Duffy" userId="204f5895-cf01-4333-8d61-cb9906470e68" providerId="ADAL" clId="{BC1322E0-CB49-494E-945D-02FAA59E6C1D}" dt="2021-08-25T10:55:37.435" v="7" actId="14100"/>
          <ac:spMkLst>
            <pc:docMk/>
            <pc:sldMk cId="2327403450" sldId="258"/>
            <ac:spMk id="3" creationId="{B0FA4CF1-FFF4-F84E-B353-423D839B2C0D}"/>
          </ac:spMkLst>
        </pc:spChg>
      </pc:sldChg>
      <pc:sldChg chg="modSp mod">
        <pc:chgData name="Bee Duffy" userId="204f5895-cf01-4333-8d61-cb9906470e68" providerId="ADAL" clId="{BC1322E0-CB49-494E-945D-02FAA59E6C1D}" dt="2021-08-25T10:56:33.325" v="9" actId="948"/>
        <pc:sldMkLst>
          <pc:docMk/>
          <pc:sldMk cId="1832792285" sldId="262"/>
        </pc:sldMkLst>
        <pc:spChg chg="mod">
          <ac:chgData name="Bee Duffy" userId="204f5895-cf01-4333-8d61-cb9906470e68" providerId="ADAL" clId="{BC1322E0-CB49-494E-945D-02FAA59E6C1D}" dt="2021-08-25T10:56:21.100" v="8" actId="20577"/>
          <ac:spMkLst>
            <pc:docMk/>
            <pc:sldMk cId="1832792285" sldId="262"/>
            <ac:spMk id="2" creationId="{D14E5852-B37C-6C45-A1C8-C50FF2F0E1D2}"/>
          </ac:spMkLst>
        </pc:spChg>
        <pc:spChg chg="mod">
          <ac:chgData name="Bee Duffy" userId="204f5895-cf01-4333-8d61-cb9906470e68" providerId="ADAL" clId="{BC1322E0-CB49-494E-945D-02FAA59E6C1D}" dt="2021-08-25T10:56:33.325" v="9" actId="948"/>
          <ac:spMkLst>
            <pc:docMk/>
            <pc:sldMk cId="1832792285" sldId="262"/>
            <ac:spMk id="3" creationId="{E8345787-BEE3-AB45-9BD7-E6C763AC8FE3}"/>
          </ac:spMkLst>
        </pc:spChg>
      </pc:sldChg>
      <pc:sldChg chg="modSp mod">
        <pc:chgData name="Bee Duffy" userId="204f5895-cf01-4333-8d61-cb9906470e68" providerId="ADAL" clId="{BC1322E0-CB49-494E-945D-02FAA59E6C1D}" dt="2021-08-25T10:57:23.711" v="17" actId="403"/>
        <pc:sldMkLst>
          <pc:docMk/>
          <pc:sldMk cId="673844601" sldId="263"/>
        </pc:sldMkLst>
        <pc:spChg chg="mod">
          <ac:chgData name="Bee Duffy" userId="204f5895-cf01-4333-8d61-cb9906470e68" providerId="ADAL" clId="{BC1322E0-CB49-494E-945D-02FAA59E6C1D}" dt="2021-08-25T10:57:17.901" v="15" actId="1076"/>
          <ac:spMkLst>
            <pc:docMk/>
            <pc:sldMk cId="673844601" sldId="263"/>
            <ac:spMk id="2" creationId="{33725043-E6CC-464D-891F-D5C64E0C58C7}"/>
          </ac:spMkLst>
        </pc:spChg>
        <pc:spChg chg="mod">
          <ac:chgData name="Bee Duffy" userId="204f5895-cf01-4333-8d61-cb9906470e68" providerId="ADAL" clId="{BC1322E0-CB49-494E-945D-02FAA59E6C1D}" dt="2021-08-25T10:57:23.711" v="17" actId="403"/>
          <ac:spMkLst>
            <pc:docMk/>
            <pc:sldMk cId="673844601" sldId="263"/>
            <ac:spMk id="3" creationId="{9349C98C-E760-A04B-BE0C-AC37D3D21B6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C86888-7DBC-FA44-82E7-8C369D8FC39A}" type="datetimeFigureOut">
              <a:rPr lang="en-US" smtClean="0"/>
              <a:t>10/29/21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CDA579-0B18-AC45-9CD6-6DBB45608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252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Renewable energy 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comes from non-finite sources within the environment that </a:t>
            </a:r>
            <a:r>
              <a:rPr lang="en-GB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cannot run out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Examples of renewable energy sources include sunlight, wind and waves. </a:t>
            </a:r>
          </a:p>
          <a:p>
            <a:br>
              <a:rPr lang="en-GB" dirty="0"/>
            </a:br>
            <a:r>
              <a:rPr lang="en-GB" b="0" dirty="0"/>
              <a:t>A </a:t>
            </a:r>
            <a:r>
              <a:rPr lang="en-GB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regenerative company 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aims to maintain natural resources and ecosystems while contributing to their support and growth.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CDA579-0B18-AC45-9CD6-6DBB45608DD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693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CDA579-0B18-AC45-9CD6-6DBB45608DD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6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BD570-2F03-554D-A62D-2270596B2F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C91609-351B-DB41-A30E-68E5494C98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1AFB4A-FA9C-5A40-A3B1-69DCF661D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BD1FB-2E3A-8C41-97E6-71CAEF75294F}" type="datetimeFigureOut">
              <a:rPr lang="en-US" smtClean="0"/>
              <a:t>10/29/21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EB081E-6DB3-0C4D-8415-E705483FD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CB1D64-D03C-A847-8C60-F963B51F6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A2BE3-80D6-BB43-B092-D602FD02F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446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BC174-4744-B54A-BC71-68A603E9A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AD9D09-F212-2244-B80E-C35B0BA3C8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7F6BA-0048-1741-8141-5A4CAE4C7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BD1FB-2E3A-8C41-97E6-71CAEF75294F}" type="datetimeFigureOut">
              <a:rPr lang="en-US" smtClean="0"/>
              <a:t>10/29/21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57BAAE-EA91-5742-884A-03A2556B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D55A78-E1F3-684E-BE44-4C9FF2D9D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A2BE3-80D6-BB43-B092-D602FD02F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194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5A1FBC-5E96-D943-93F7-255A10006C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2C0418-7E62-D448-9F5B-FE51377CB8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4A95F9-2AA1-C84C-B1F2-58E5BB97A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BD1FB-2E3A-8C41-97E6-71CAEF75294F}" type="datetimeFigureOut">
              <a:rPr lang="en-US" smtClean="0"/>
              <a:t>10/29/21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5A3577-FB78-C641-99FD-EFD626E75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97C72C-0A2C-F746-BE4C-25A0F16A4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A2BE3-80D6-BB43-B092-D602FD02F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1572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BD570-2F03-554D-A62D-2270596B2F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C91609-351B-DB41-A30E-68E5494C98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1AFB4A-FA9C-5A40-A3B1-69DCF661D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BD1FB-2E3A-8C41-97E6-71CAEF75294F}" type="datetimeFigureOut">
              <a:rPr lang="en-US" smtClean="0"/>
              <a:t>10/29/21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EB081E-6DB3-0C4D-8415-E705483FD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CB1D64-D03C-A847-8C60-F963B51F6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A2BE3-80D6-BB43-B092-D602FD02F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4501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6835D-F714-F243-A884-DB98B1868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56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D5D0B-4A1F-4E40-A940-38ED4425D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E78CC5-F9E1-4047-AE54-DDA991AF1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BD1FB-2E3A-8C41-97E6-71CAEF75294F}" type="datetimeFigureOut">
              <a:rPr lang="en-US" smtClean="0"/>
              <a:t>10/29/21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0C8CB-F3F8-A44C-AC83-C4FF70600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F975D-9BF2-8541-9DB2-4A23B665F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A2BE3-80D6-BB43-B092-D602FD02F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125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56A23-50F1-814D-9E01-2949C7B31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96859D-F2F6-8B47-9C67-4A8374CF94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036C7D-8703-CA40-92F6-792CBB34A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BD1FB-2E3A-8C41-97E6-71CAEF75294F}" type="datetimeFigureOut">
              <a:rPr lang="en-US" smtClean="0"/>
              <a:t>10/29/21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DCA38-B04F-304B-9397-7092A1513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92A129-DB4D-AB4B-8907-152D580CA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A2BE3-80D6-BB43-B092-D602FD02F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2489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A7C52-E7CA-0B4E-AAC7-F4E52A5CC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08DDA-DEC1-6841-AAD5-524EA865F7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CA22AB-70A5-9C4E-8AFD-1E29602AE8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40B41E-954B-5E4F-821A-B2709EAC7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BD1FB-2E3A-8C41-97E6-71CAEF75294F}" type="datetimeFigureOut">
              <a:rPr lang="en-US" smtClean="0"/>
              <a:t>10/29/21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B34343-35C5-EA44-BE0B-A65F42049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0BD273-E67B-5948-82BE-B4B431FC8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A2BE3-80D6-BB43-B092-D602FD02F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7279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69D25-7024-7648-89F1-BF10451DA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3CF99D-D4C3-E54D-9346-110615D995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0A31EB-6C32-E844-9888-68AC319ABB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7A48B3-4D14-0742-AA7E-892B495A47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1A14FF-9DA8-314B-8AD3-78C7815BA0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028BF3-6ABF-274B-ADBC-E177B5131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BD1FB-2E3A-8C41-97E6-71CAEF75294F}" type="datetimeFigureOut">
              <a:rPr lang="en-US" smtClean="0"/>
              <a:t>10/29/21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609A50-4E12-2447-8EE0-EE52807CE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88513E-1A2E-204F-8809-8D419F723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A2BE3-80D6-BB43-B092-D602FD02F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9423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2F2C5-1C79-0543-A850-1D694F0A9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3C6921-CFBD-A04F-8EFF-E42534ED6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BD1FB-2E3A-8C41-97E6-71CAEF75294F}" type="datetimeFigureOut">
              <a:rPr lang="en-US" smtClean="0"/>
              <a:t>10/29/21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D433CB-29B6-584B-B052-37DFEB6CF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CA75A-1D81-884C-9B66-85566FE2E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A2BE3-80D6-BB43-B092-D602FD02F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7372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0F65BB-824B-8B45-9CFB-42225BBAB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BD1FB-2E3A-8C41-97E6-71CAEF75294F}" type="datetimeFigureOut">
              <a:rPr lang="en-US" smtClean="0"/>
              <a:t>10/29/21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0D60BD-3EAE-F447-85FA-E733F8567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9C1E2D-A90E-AE4F-AF16-4C9E37B89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A2BE3-80D6-BB43-B092-D602FD02F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7161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0793E-B333-DC44-9E9F-4B7157331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38543-8805-3244-94F2-C0B32D9E7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4FB926-3049-6C46-BB95-D4663860A0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493574-BF79-E648-8AC4-31109E68A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BD1FB-2E3A-8C41-97E6-71CAEF75294F}" type="datetimeFigureOut">
              <a:rPr lang="en-US" smtClean="0"/>
              <a:t>10/29/21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38A299-3581-0843-8A60-7094676FC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8B2432-F765-0943-A894-54B525490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A2BE3-80D6-BB43-B092-D602FD02F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020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6835D-F714-F243-A884-DB98B1868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56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D5D0B-4A1F-4E40-A940-38ED4425D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E78CC5-F9E1-4047-AE54-DDA991AF1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BD1FB-2E3A-8C41-97E6-71CAEF75294F}" type="datetimeFigureOut">
              <a:rPr lang="en-US" smtClean="0"/>
              <a:t>10/29/21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0C8CB-F3F8-A44C-AC83-C4FF70600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F975D-9BF2-8541-9DB2-4A23B665F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A2BE3-80D6-BB43-B092-D602FD02F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3402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DA911-3EE1-0942-8945-6632AF331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4412EB-5694-B546-B8F0-0CDCF09ABF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BDD3E3-B067-4444-9DC7-95CCB75603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B6643C-0633-BC4E-9D7A-67BC9E7FA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BD1FB-2E3A-8C41-97E6-71CAEF75294F}" type="datetimeFigureOut">
              <a:rPr lang="en-US" smtClean="0"/>
              <a:t>10/29/21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830E97-CB64-3E46-955E-66A428B74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DE9C56-00B3-3444-97A9-2CD501E15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A2BE3-80D6-BB43-B092-D602FD02F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1153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BC174-4744-B54A-BC71-68A603E9A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AD9D09-F212-2244-B80E-C35B0BA3C8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7F6BA-0048-1741-8141-5A4CAE4C7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BD1FB-2E3A-8C41-97E6-71CAEF75294F}" type="datetimeFigureOut">
              <a:rPr lang="en-US" smtClean="0"/>
              <a:t>10/29/21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57BAAE-EA91-5742-884A-03A2556B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D55A78-E1F3-684E-BE44-4C9FF2D9D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A2BE3-80D6-BB43-B092-D602FD02F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7505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5A1FBC-5E96-D943-93F7-255A10006C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2C0418-7E62-D448-9F5B-FE51377CB8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4A95F9-2AA1-C84C-B1F2-58E5BB97A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BD1FB-2E3A-8C41-97E6-71CAEF75294F}" type="datetimeFigureOut">
              <a:rPr lang="en-US" smtClean="0"/>
              <a:t>10/29/21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5A3577-FB78-C641-99FD-EFD626E75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97C72C-0A2C-F746-BE4C-25A0F16A4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A2BE3-80D6-BB43-B092-D602FD02F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819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56A23-50F1-814D-9E01-2949C7B31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96859D-F2F6-8B47-9C67-4A8374CF94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036C7D-8703-CA40-92F6-792CBB34A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BD1FB-2E3A-8C41-97E6-71CAEF75294F}" type="datetimeFigureOut">
              <a:rPr lang="en-US" smtClean="0"/>
              <a:t>10/29/21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DCA38-B04F-304B-9397-7092A1513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92A129-DB4D-AB4B-8907-152D580CA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A2BE3-80D6-BB43-B092-D602FD02F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899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A7C52-E7CA-0B4E-AAC7-F4E52A5CC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08DDA-DEC1-6841-AAD5-524EA865F7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CA22AB-70A5-9C4E-8AFD-1E29602AE8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40B41E-954B-5E4F-821A-B2709EAC7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BD1FB-2E3A-8C41-97E6-71CAEF75294F}" type="datetimeFigureOut">
              <a:rPr lang="en-US" smtClean="0"/>
              <a:t>10/29/21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B34343-35C5-EA44-BE0B-A65F42049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0BD273-E67B-5948-82BE-B4B431FC8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A2BE3-80D6-BB43-B092-D602FD02F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090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69D25-7024-7648-89F1-BF10451DA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3CF99D-D4C3-E54D-9346-110615D995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0A31EB-6C32-E844-9888-68AC319ABB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7A48B3-4D14-0742-AA7E-892B495A47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1A14FF-9DA8-314B-8AD3-78C7815BA0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028BF3-6ABF-274B-ADBC-E177B5131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BD1FB-2E3A-8C41-97E6-71CAEF75294F}" type="datetimeFigureOut">
              <a:rPr lang="en-US" smtClean="0"/>
              <a:t>10/29/21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609A50-4E12-2447-8EE0-EE52807CE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88513E-1A2E-204F-8809-8D419F723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A2BE3-80D6-BB43-B092-D602FD02F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12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2F2C5-1C79-0543-A850-1D694F0A9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3C6921-CFBD-A04F-8EFF-E42534ED6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BD1FB-2E3A-8C41-97E6-71CAEF75294F}" type="datetimeFigureOut">
              <a:rPr lang="en-US" smtClean="0"/>
              <a:t>10/29/21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D433CB-29B6-584B-B052-37DFEB6CF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CA75A-1D81-884C-9B66-85566FE2E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A2BE3-80D6-BB43-B092-D602FD02F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475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0F65BB-824B-8B45-9CFB-42225BBAB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BD1FB-2E3A-8C41-97E6-71CAEF75294F}" type="datetimeFigureOut">
              <a:rPr lang="en-US" smtClean="0"/>
              <a:t>10/29/21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0D60BD-3EAE-F447-85FA-E733F8567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9C1E2D-A90E-AE4F-AF16-4C9E37B89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A2BE3-80D6-BB43-B092-D602FD02F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023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0793E-B333-DC44-9E9F-4B7157331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38543-8805-3244-94F2-C0B32D9E7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4FB926-3049-6C46-BB95-D4663860A0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493574-BF79-E648-8AC4-31109E68A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BD1FB-2E3A-8C41-97E6-71CAEF75294F}" type="datetimeFigureOut">
              <a:rPr lang="en-US" smtClean="0"/>
              <a:t>10/29/21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38A299-3581-0843-8A60-7094676FC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8B2432-F765-0943-A894-54B525490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A2BE3-80D6-BB43-B092-D602FD02F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962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DA911-3EE1-0942-8945-6632AF331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4412EB-5694-B546-B8F0-0CDCF09ABF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BDD3E3-B067-4444-9DC7-95CCB75603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B6643C-0633-BC4E-9D7A-67BC9E7FA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BD1FB-2E3A-8C41-97E6-71CAEF75294F}" type="datetimeFigureOut">
              <a:rPr lang="en-US" smtClean="0"/>
              <a:t>10/29/21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830E97-CB64-3E46-955E-66A428B74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DE9C56-00B3-3444-97A9-2CD501E15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A2BE3-80D6-BB43-B092-D602FD02F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39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19C4FD-3E70-C640-8DE0-9964ABA9D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9C00A1-6992-BD4D-AF60-8C75A7F55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B97A57-1CC5-1B49-9AB8-72098CA23F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BD1FB-2E3A-8C41-97E6-71CAEF75294F}" type="datetimeFigureOut">
              <a:rPr lang="en-US" smtClean="0"/>
              <a:t>10/29/21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BEF766-76D0-854E-B4D6-681AECB1CD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007038-22B7-714D-9C81-4895F2B169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A2BE3-80D6-BB43-B092-D602FD02FD9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BEF87F-E933-4B4D-9D94-579229DB76F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F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058E849-5D1E-0148-902F-734C576EBA6D}"/>
              </a:ext>
            </a:extLst>
          </p:cNvPr>
          <p:cNvSpPr/>
          <p:nvPr userDrawn="1"/>
        </p:nvSpPr>
        <p:spPr>
          <a:xfrm>
            <a:off x="267418" y="249897"/>
            <a:ext cx="11662914" cy="63579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AA171CC-FCFE-FB4D-982F-13CEC2F88E59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216769" y="4406045"/>
            <a:ext cx="6719536" cy="2201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194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19C4FD-3E70-C640-8DE0-9964ABA9D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9C00A1-6992-BD4D-AF60-8C75A7F55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B97A57-1CC5-1B49-9AB8-72098CA23F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BD1FB-2E3A-8C41-97E6-71CAEF75294F}" type="datetimeFigureOut">
              <a:rPr lang="en-US" smtClean="0"/>
              <a:t>10/29/21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BEF766-76D0-854E-B4D6-681AECB1CD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007038-22B7-714D-9C81-4895F2B169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A2BE3-80D6-BB43-B092-D602FD02FD9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BEF87F-E933-4B4D-9D94-579229DB76F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F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058E849-5D1E-0148-902F-734C576EBA6D}"/>
              </a:ext>
            </a:extLst>
          </p:cNvPr>
          <p:cNvSpPr/>
          <p:nvPr userDrawn="1"/>
        </p:nvSpPr>
        <p:spPr>
          <a:xfrm>
            <a:off x="267418" y="249897"/>
            <a:ext cx="11662914" cy="63579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246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63880117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2F9F275-3894-9B4B-BA41-FC88E9BC4A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6126" y="3832412"/>
            <a:ext cx="8470179" cy="2775423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E843E0C0-A542-A548-95D9-7E3AB81E9FAF}"/>
              </a:ext>
            </a:extLst>
          </p:cNvPr>
          <p:cNvSpPr txBox="1">
            <a:spLocks/>
          </p:cNvSpPr>
          <p:nvPr/>
        </p:nvSpPr>
        <p:spPr>
          <a:xfrm>
            <a:off x="662151" y="640102"/>
            <a:ext cx="6803656" cy="27888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600" b="1" dirty="0">
                <a:solidFill>
                  <a:srgbClr val="E7C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 4</a:t>
            </a:r>
            <a:b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REGENERATIVE COMPANY OF THE FUTURE!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A311F8FB-0E0A-1443-8878-055F2F985F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1291" y="640103"/>
            <a:ext cx="1468388" cy="957343"/>
          </a:xfrm>
          <a:prstGeom prst="rect">
            <a:avLst/>
          </a:prstGeom>
        </p:spPr>
      </p:pic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EF518069-B8FE-6448-8DB7-34FF510BFB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9469" y="5590498"/>
            <a:ext cx="1229363" cy="627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296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73557-3A9A-AA40-84D3-D0372B116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7200"/>
            <a:ext cx="10515600" cy="615600"/>
          </a:xfrm>
        </p:spPr>
        <p:txBody>
          <a:bodyPr>
            <a:normAutofit/>
          </a:bodyPr>
          <a:lstStyle/>
          <a:p>
            <a:r>
              <a:rPr lang="en-US" sz="3500" b="1" dirty="0">
                <a:solidFill>
                  <a:srgbClr val="E7C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Intentions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2F8D8-9B2A-CD46-BD07-A5FC72D0A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2800"/>
            <a:ext cx="8924365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 these activities you will:</a:t>
            </a:r>
          </a:p>
          <a:p>
            <a:pPr marL="342000" indent="-342000">
              <a:lnSpc>
                <a:spcPct val="110000"/>
              </a:lnSpc>
              <a:spcBef>
                <a:spcPts val="600"/>
              </a:spcBef>
              <a:buClr>
                <a:srgbClr val="E7C800"/>
              </a:buClr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investigate the suitability of producing energy from renewable sources;</a:t>
            </a:r>
          </a:p>
          <a:p>
            <a:pPr marL="342000" indent="-342000">
              <a:lnSpc>
                <a:spcPct val="110000"/>
              </a:lnSpc>
              <a:spcBef>
                <a:spcPts val="600"/>
              </a:spcBef>
              <a:buClr>
                <a:srgbClr val="E7C800"/>
              </a:buClr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learn about the importance of the agri-food industry to the economy of Northern Ireland; and</a:t>
            </a:r>
          </a:p>
          <a:p>
            <a:pPr marL="342000" indent="-342000">
              <a:lnSpc>
                <a:spcPct val="110000"/>
              </a:lnSpc>
              <a:spcBef>
                <a:spcPts val="600"/>
              </a:spcBef>
              <a:buClr>
                <a:srgbClr val="E7C800"/>
              </a:buClr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discuss consumer food choices in relation to economic, ethical and cultural differences.</a:t>
            </a:r>
          </a:p>
        </p:txBody>
      </p:sp>
    </p:spTree>
    <p:extLst>
      <p:ext uri="{BB962C8B-B14F-4D97-AF65-F5344CB8AC3E}">
        <p14:creationId xmlns:p14="http://schemas.microsoft.com/office/powerpoint/2010/main" val="3649829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7B02F56-5F74-664C-86C8-23DA29A7609D}"/>
              </a:ext>
            </a:extLst>
          </p:cNvPr>
          <p:cNvSpPr txBox="1">
            <a:spLocks/>
          </p:cNvSpPr>
          <p:nvPr/>
        </p:nvSpPr>
        <p:spPr>
          <a:xfrm>
            <a:off x="838200" y="637200"/>
            <a:ext cx="10515600" cy="615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b="1" dirty="0">
                <a:solidFill>
                  <a:srgbClr val="E7C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Lakeland Dairies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BA55AEA-0270-714E-A00F-B967887C4120}"/>
              </a:ext>
            </a:extLst>
          </p:cNvPr>
          <p:cNvSpPr txBox="1">
            <a:spLocks/>
          </p:cNvSpPr>
          <p:nvPr/>
        </p:nvSpPr>
        <p:spPr>
          <a:xfrm>
            <a:off x="838200" y="1252799"/>
            <a:ext cx="10699376" cy="52786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Lakeland Dairies have taken a strategic approach to environmental issues, with the ambition of becoming a regenerative company.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2400" dirty="0">
                <a:solidFill>
                  <a:srgbClr val="202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a regenerative company, all parts of the system work in unison to support life and growth. 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Lakeland Dairies recognises that the management of their environmental footprint is critical to the long term sustainability and future success of the business.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It works with farmer milk suppliers to promote environmental protection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and performance in terms of water usage, energy usage and waste management on their farms.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88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7AC44-B249-4A47-BCB8-F03988D84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7200"/>
            <a:ext cx="10515600" cy="615600"/>
          </a:xfrm>
        </p:spPr>
        <p:txBody>
          <a:bodyPr>
            <a:normAutofit/>
          </a:bodyPr>
          <a:lstStyle/>
          <a:p>
            <a:r>
              <a:rPr lang="en-US" sz="3500" b="1" dirty="0">
                <a:solidFill>
                  <a:srgbClr val="E7C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Definitions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717CD17-24E1-E54B-A0C4-61177C4221C9}"/>
              </a:ext>
            </a:extLst>
          </p:cNvPr>
          <p:cNvGrpSpPr/>
          <p:nvPr/>
        </p:nvGrpSpPr>
        <p:grpSpPr>
          <a:xfrm>
            <a:off x="907199" y="1818001"/>
            <a:ext cx="4501301" cy="2453554"/>
            <a:chOff x="907200" y="1818001"/>
            <a:chExt cx="3093482" cy="168618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1BC681C-7A1F-A542-9151-9DB6FF0F2DCB}"/>
                </a:ext>
              </a:extLst>
            </p:cNvPr>
            <p:cNvSpPr/>
            <p:nvPr/>
          </p:nvSpPr>
          <p:spPr>
            <a:xfrm>
              <a:off x="990000" y="1898249"/>
              <a:ext cx="2924131" cy="1522832"/>
            </a:xfrm>
            <a:prstGeom prst="rect">
              <a:avLst/>
            </a:prstGeom>
            <a:solidFill>
              <a:srgbClr val="CFE6E6"/>
            </a:solidFill>
            <a:ln w="57150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Renewable</a:t>
              </a:r>
            </a:p>
            <a:p>
              <a:pPr algn="ctr"/>
              <a:r>
                <a:rPr lang="en-GB" sz="3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energy 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4DBA73B-7E63-FC48-9A7F-E79C9C4C1FFD}"/>
                </a:ext>
              </a:extLst>
            </p:cNvPr>
            <p:cNvSpPr/>
            <p:nvPr/>
          </p:nvSpPr>
          <p:spPr>
            <a:xfrm>
              <a:off x="907200" y="1818001"/>
              <a:ext cx="3093482" cy="1686185"/>
            </a:xfrm>
            <a:prstGeom prst="rect">
              <a:avLst/>
            </a:prstGeom>
            <a:noFill/>
            <a:ln w="38100">
              <a:solidFill>
                <a:srgbClr val="CFE6E6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BD568CA-99B2-DE4B-8514-143C1DFF3DA0}"/>
              </a:ext>
            </a:extLst>
          </p:cNvPr>
          <p:cNvGrpSpPr/>
          <p:nvPr/>
        </p:nvGrpSpPr>
        <p:grpSpPr>
          <a:xfrm>
            <a:off x="6358430" y="1818001"/>
            <a:ext cx="4501301" cy="2453554"/>
            <a:chOff x="907200" y="1818001"/>
            <a:chExt cx="3093482" cy="168618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DB05C69-5492-9041-BABE-C11054A64B06}"/>
                </a:ext>
              </a:extLst>
            </p:cNvPr>
            <p:cNvSpPr/>
            <p:nvPr/>
          </p:nvSpPr>
          <p:spPr>
            <a:xfrm>
              <a:off x="990000" y="1898249"/>
              <a:ext cx="2924131" cy="1522832"/>
            </a:xfrm>
            <a:prstGeom prst="rect">
              <a:avLst/>
            </a:prstGeom>
            <a:solidFill>
              <a:srgbClr val="CFE6E6"/>
            </a:solidFill>
            <a:ln w="57150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Regenerative company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3BDFBE5-7312-2B45-A1D7-4D02FF8775D9}"/>
                </a:ext>
              </a:extLst>
            </p:cNvPr>
            <p:cNvSpPr/>
            <p:nvPr/>
          </p:nvSpPr>
          <p:spPr>
            <a:xfrm>
              <a:off x="907200" y="1818001"/>
              <a:ext cx="3093482" cy="1686185"/>
            </a:xfrm>
            <a:prstGeom prst="rect">
              <a:avLst/>
            </a:prstGeom>
            <a:noFill/>
            <a:ln w="38100">
              <a:solidFill>
                <a:srgbClr val="CFE6E6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49070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E5852-B37C-6C45-A1C8-C50FF2F0E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7200"/>
            <a:ext cx="10515600" cy="615600"/>
          </a:xfrm>
        </p:spPr>
        <p:txBody>
          <a:bodyPr>
            <a:normAutofit/>
          </a:bodyPr>
          <a:lstStyle/>
          <a:p>
            <a:r>
              <a:rPr lang="en-GB" sz="3500" b="1" dirty="0">
                <a:solidFill>
                  <a:srgbClr val="E7C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</a:t>
            </a:r>
            <a:endParaRPr lang="en-US" sz="3500" dirty="0">
              <a:solidFill>
                <a:srgbClr val="E7C8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9220C80-F499-3744-84B8-EDCCE26F0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4189"/>
            <a:ext cx="7121769" cy="1687257"/>
          </a:xfrm>
        </p:spPr>
        <p:txBody>
          <a:bodyPr anchor="t">
            <a:noAutofit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Clr>
                <a:srgbClr val="E7C800"/>
              </a:buClr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How consumer food choices are changing and influencing the products that the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rgbClr val="E7C800"/>
              </a:buClr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agri-food industry is providing.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5B22E64-BE20-3641-9870-F4370ACBBD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8766" y="493615"/>
            <a:ext cx="1838347" cy="124605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B8F75A5-6D22-9346-9712-CAD35C4F41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598672"/>
            <a:ext cx="4003431" cy="2695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792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25043-E6CC-464D-891F-D5C64E0C5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7200"/>
            <a:ext cx="10515600" cy="615600"/>
          </a:xfrm>
        </p:spPr>
        <p:txBody>
          <a:bodyPr>
            <a:normAutofit/>
          </a:bodyPr>
          <a:lstStyle/>
          <a:p>
            <a:r>
              <a:rPr lang="en-GB" sz="3500" b="1" dirty="0">
                <a:solidFill>
                  <a:srgbClr val="E7C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Regenerative Company of the Future! </a:t>
            </a:r>
            <a:endParaRPr lang="en-US" sz="3500" b="1" dirty="0">
              <a:solidFill>
                <a:srgbClr val="E7C8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hlinkClick r:id="rId3"/>
            <a:extLst>
              <a:ext uri="{FF2B5EF4-FFF2-40B4-BE49-F238E27FC236}">
                <a16:creationId xmlns:a16="http://schemas.microsoft.com/office/drawing/2014/main" id="{706F4CD1-CA7C-504A-BEBE-FD8B24794C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1245" y="1625598"/>
            <a:ext cx="6070912" cy="341488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9818CCF-17A7-784F-90BF-6A1FC0E830E9}"/>
              </a:ext>
            </a:extLst>
          </p:cNvPr>
          <p:cNvSpPr/>
          <p:nvPr/>
        </p:nvSpPr>
        <p:spPr>
          <a:xfrm>
            <a:off x="939801" y="1538107"/>
            <a:ext cx="6273643" cy="3567291"/>
          </a:xfrm>
          <a:prstGeom prst="rect">
            <a:avLst/>
          </a:prstGeom>
          <a:noFill/>
          <a:ln w="38100">
            <a:solidFill>
              <a:srgbClr val="CFE6E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7D2000-80CC-A047-ADD8-388814967BEF}"/>
              </a:ext>
            </a:extLst>
          </p:cNvPr>
          <p:cNvSpPr txBox="1"/>
          <p:nvPr/>
        </p:nvSpPr>
        <p:spPr>
          <a:xfrm>
            <a:off x="793044" y="5215466"/>
            <a:ext cx="61609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cap="all" dirty="0">
                <a:solidFill>
                  <a:srgbClr val="E7C8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Resource 4  REGENERATIVE COMPANY OF THE FUTURE!</a:t>
            </a:r>
            <a:endParaRPr lang="en-GB" sz="1600" cap="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857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B29669A-C91A-3640-8B5B-C61A57382166}"/>
              </a:ext>
            </a:extLst>
          </p:cNvPr>
          <p:cNvSpPr txBox="1">
            <a:spLocks/>
          </p:cNvSpPr>
          <p:nvPr/>
        </p:nvSpPr>
        <p:spPr>
          <a:xfrm>
            <a:off x="838200" y="1360549"/>
            <a:ext cx="10943492" cy="8438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Time to get up and moving!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Using a carousel activity, we will discuss this information from the video: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1B2E6C2-7F84-FC49-BA20-FFEC22DDBC71}"/>
              </a:ext>
            </a:extLst>
          </p:cNvPr>
          <p:cNvSpPr txBox="1">
            <a:spLocks/>
          </p:cNvSpPr>
          <p:nvPr/>
        </p:nvSpPr>
        <p:spPr>
          <a:xfrm>
            <a:off x="838200" y="637200"/>
            <a:ext cx="10515600" cy="615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500" b="1" dirty="0">
                <a:solidFill>
                  <a:srgbClr val="E7C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 </a:t>
            </a:r>
            <a:r>
              <a:rPr lang="en-US" sz="3500" b="1" dirty="0">
                <a:solidFill>
                  <a:srgbClr val="E7C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GB" sz="3500" b="1" dirty="0">
                <a:solidFill>
                  <a:srgbClr val="E7C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Carousel</a:t>
            </a:r>
            <a:endParaRPr lang="en-US" sz="3500" b="1" dirty="0">
              <a:solidFill>
                <a:srgbClr val="E7C8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EFE6506-AD4E-304E-B8B2-4347FE95FA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2901043"/>
            <a:ext cx="3048000" cy="3048000"/>
          </a:xfrm>
          <a:prstGeom prst="rect">
            <a:avLst/>
          </a:prstGeom>
        </p:spPr>
      </p:pic>
      <p:sp>
        <p:nvSpPr>
          <p:cNvPr id="24" name="Oval 23">
            <a:extLst>
              <a:ext uri="{FF2B5EF4-FFF2-40B4-BE49-F238E27FC236}">
                <a16:creationId xmlns:a16="http://schemas.microsoft.com/office/drawing/2014/main" id="{1F84CFEF-37D0-E942-AA54-06FBB639499E}"/>
              </a:ext>
            </a:extLst>
          </p:cNvPr>
          <p:cNvSpPr/>
          <p:nvPr/>
        </p:nvSpPr>
        <p:spPr>
          <a:xfrm>
            <a:off x="4354285" y="2698672"/>
            <a:ext cx="3467934" cy="3467934"/>
          </a:xfrm>
          <a:prstGeom prst="ellips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DFB0271-678E-9145-AF8A-5D8DAE8462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8829" y="3308378"/>
            <a:ext cx="3318330" cy="68655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976DF5D-AA1F-3D40-985C-0BCDB9957031}"/>
              </a:ext>
            </a:extLst>
          </p:cNvPr>
          <p:cNvSpPr txBox="1"/>
          <p:nvPr/>
        </p:nvSpPr>
        <p:spPr>
          <a:xfrm>
            <a:off x="7304316" y="3422571"/>
            <a:ext cx="3318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waste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A7D18FB-AB04-0E4D-8EA3-DAE742AE28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7011" y="4730482"/>
            <a:ext cx="4223658" cy="66471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150F845-FB7D-DB43-82F1-110C71A999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14909" y="5515406"/>
            <a:ext cx="4057651" cy="665714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182A10AE-25BA-714E-B459-E63EBD6A2E38}"/>
              </a:ext>
            </a:extLst>
          </p:cNvPr>
          <p:cNvSpPr txBox="1"/>
          <p:nvPr/>
        </p:nvSpPr>
        <p:spPr>
          <a:xfrm>
            <a:off x="6829423" y="5656465"/>
            <a:ext cx="40163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Enhancing the environment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3AF0583-B164-4D40-8717-4E7A04268BF2}"/>
              </a:ext>
            </a:extLst>
          </p:cNvPr>
          <p:cNvSpPr txBox="1"/>
          <p:nvPr/>
        </p:nvSpPr>
        <p:spPr>
          <a:xfrm>
            <a:off x="600821" y="4848268"/>
            <a:ext cx="4199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other relevant information</a:t>
            </a:r>
          </a:p>
        </p:txBody>
      </p:sp>
      <p:sp>
        <p:nvSpPr>
          <p:cNvPr id="28" name="Chevron 27">
            <a:extLst>
              <a:ext uri="{FF2B5EF4-FFF2-40B4-BE49-F238E27FC236}">
                <a16:creationId xmlns:a16="http://schemas.microsoft.com/office/drawing/2014/main" id="{76E15813-0FDC-1C45-A227-5628AE1DBBBE}"/>
              </a:ext>
            </a:extLst>
          </p:cNvPr>
          <p:cNvSpPr/>
          <p:nvPr/>
        </p:nvSpPr>
        <p:spPr>
          <a:xfrm rot="1100725">
            <a:off x="6408250" y="2661290"/>
            <a:ext cx="138023" cy="155275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  </a:t>
            </a:r>
          </a:p>
        </p:txBody>
      </p:sp>
      <p:sp>
        <p:nvSpPr>
          <p:cNvPr id="29" name="Chevron 28">
            <a:extLst>
              <a:ext uri="{FF2B5EF4-FFF2-40B4-BE49-F238E27FC236}">
                <a16:creationId xmlns:a16="http://schemas.microsoft.com/office/drawing/2014/main" id="{AEA575F6-209A-2C4C-91CD-A53C61FD66EC}"/>
              </a:ext>
            </a:extLst>
          </p:cNvPr>
          <p:cNvSpPr/>
          <p:nvPr/>
        </p:nvSpPr>
        <p:spPr>
          <a:xfrm rot="6275544">
            <a:off x="7716412" y="4721937"/>
            <a:ext cx="138023" cy="155275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  </a:t>
            </a:r>
          </a:p>
        </p:txBody>
      </p:sp>
      <p:sp>
        <p:nvSpPr>
          <p:cNvPr id="30" name="Chevron 29">
            <a:extLst>
              <a:ext uri="{FF2B5EF4-FFF2-40B4-BE49-F238E27FC236}">
                <a16:creationId xmlns:a16="http://schemas.microsoft.com/office/drawing/2014/main" id="{E9DA1D0F-B22A-284D-B799-342CC8B1C569}"/>
              </a:ext>
            </a:extLst>
          </p:cNvPr>
          <p:cNvSpPr/>
          <p:nvPr/>
        </p:nvSpPr>
        <p:spPr>
          <a:xfrm rot="12099613">
            <a:off x="5449113" y="5996873"/>
            <a:ext cx="138023" cy="155275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  </a:t>
            </a:r>
          </a:p>
        </p:txBody>
      </p:sp>
      <p:sp>
        <p:nvSpPr>
          <p:cNvPr id="31" name="Chevron 30">
            <a:extLst>
              <a:ext uri="{FF2B5EF4-FFF2-40B4-BE49-F238E27FC236}">
                <a16:creationId xmlns:a16="http://schemas.microsoft.com/office/drawing/2014/main" id="{ED0AAE16-C2ED-4B43-A948-6AF8FB757231}"/>
              </a:ext>
            </a:extLst>
          </p:cNvPr>
          <p:cNvSpPr/>
          <p:nvPr/>
        </p:nvSpPr>
        <p:spPr>
          <a:xfrm rot="17365037">
            <a:off x="4365971" y="3834461"/>
            <a:ext cx="138023" cy="155275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 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2B7CB4A-EF6B-0545-98A8-18FB79C662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4529" y="2670690"/>
            <a:ext cx="3318329" cy="68655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DFDD1E2-93EF-2642-BD2B-9870BCD55CB4}"/>
              </a:ext>
            </a:extLst>
          </p:cNvPr>
          <p:cNvSpPr txBox="1"/>
          <p:nvPr/>
        </p:nvSpPr>
        <p:spPr>
          <a:xfrm>
            <a:off x="2124528" y="2800271"/>
            <a:ext cx="3318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Carbon positive</a:t>
            </a:r>
          </a:p>
        </p:txBody>
      </p:sp>
    </p:spTree>
    <p:extLst>
      <p:ext uri="{BB962C8B-B14F-4D97-AF65-F5344CB8AC3E}">
        <p14:creationId xmlns:p14="http://schemas.microsoft.com/office/powerpoint/2010/main" val="563487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46193587BFF49A2E1DA8B46E26A0B" ma:contentTypeVersion="10" ma:contentTypeDescription="Create a new document." ma:contentTypeScope="" ma:versionID="894fc850d489571c195bd17772b4ce9e">
  <xsd:schema xmlns:xsd="http://www.w3.org/2001/XMLSchema" xmlns:xs="http://www.w3.org/2001/XMLSchema" xmlns:p="http://schemas.microsoft.com/office/2006/metadata/properties" xmlns:ns2="75fe370f-3d0a-4208-9b1a-4bd0b7fff9cb" xmlns:ns3="c5d2923e-c8a7-4b3a-beb8-643bd3e04610" targetNamespace="http://schemas.microsoft.com/office/2006/metadata/properties" ma:root="true" ma:fieldsID="667021cba022c093d0132420f722a641" ns2:_="" ns3:_="">
    <xsd:import namespace="75fe370f-3d0a-4208-9b1a-4bd0b7fff9cb"/>
    <xsd:import namespace="c5d2923e-c8a7-4b3a-beb8-643bd3e046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fe370f-3d0a-4208-9b1a-4bd0b7fff9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d2923e-c8a7-4b3a-beb8-643bd3e0461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F161BB2-9577-43B6-AE69-34B300842BD8}">
  <ds:schemaRefs>
    <ds:schemaRef ds:uri="http://schemas.openxmlformats.org/package/2006/metadata/core-properties"/>
    <ds:schemaRef ds:uri="http://www.w3.org/XML/1998/namespace"/>
    <ds:schemaRef ds:uri="http://purl.org/dc/terms/"/>
    <ds:schemaRef ds:uri="75fe370f-3d0a-4208-9b1a-4bd0b7fff9cb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c5d2923e-c8a7-4b3a-beb8-643bd3e04610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18C79A3-09ED-47DE-B158-478013D81F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fe370f-3d0a-4208-9b1a-4bd0b7fff9cb"/>
    <ds:schemaRef ds:uri="c5d2923e-c8a7-4b3a-beb8-643bd3e046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6E4285A-6344-430C-9FF7-0FB6AF71776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643</TotalTime>
  <Words>276</Words>
  <Application>Microsoft Macintosh PowerPoint</Application>
  <PresentationFormat>Widescreen</PresentationFormat>
  <Paragraphs>39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1_Office Theme</vt:lpstr>
      <vt:lpstr>PowerPoint Presentation</vt:lpstr>
      <vt:lpstr>Learning Intentions</vt:lpstr>
      <vt:lpstr>PowerPoint Presentation</vt:lpstr>
      <vt:lpstr>Definitions</vt:lpstr>
      <vt:lpstr>Discuss</vt:lpstr>
      <vt:lpstr>Regenerative Company of the Future! 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Julie Gray</dc:creator>
  <cp:lastModifiedBy>Christine McVeigh</cp:lastModifiedBy>
  <cp:revision>62</cp:revision>
  <dcterms:created xsi:type="dcterms:W3CDTF">2021-08-03T10:58:58Z</dcterms:created>
  <dcterms:modified xsi:type="dcterms:W3CDTF">2021-10-29T19:56:29Z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0x0101006F546193587BFF49A2E1DA8B46E26A0B</vt:lpwstr>
  </property>
</Properties>
</file>