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5"/>
  </p:notesMasterIdLst>
  <p:sldIdLst>
    <p:sldId id="269" r:id="rId6"/>
    <p:sldId id="257" r:id="rId7"/>
    <p:sldId id="260" r:id="rId8"/>
    <p:sldId id="270" r:id="rId9"/>
    <p:sldId id="268" r:id="rId10"/>
    <p:sldId id="267" r:id="rId11"/>
    <p:sldId id="262"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Gray" initials="JG" lastIdx="10" clrIdx="0">
    <p:extLst>
      <p:ext uri="{19B8F6BF-5375-455C-9EA6-DF929625EA0E}">
        <p15:presenceInfo xmlns:p15="http://schemas.microsoft.com/office/powerpoint/2012/main" userId="S::jgray@ccea.org.uk::caac0590-b3be-45de-8484-2fd9ab564249" providerId="AD"/>
      </p:ext>
    </p:extLst>
  </p:cmAuthor>
  <p:cmAuthor id="2" name="Brendan Breen" initials="BB" lastIdx="1" clrIdx="1">
    <p:extLst>
      <p:ext uri="{19B8F6BF-5375-455C-9EA6-DF929625EA0E}">
        <p15:presenceInfo xmlns:p15="http://schemas.microsoft.com/office/powerpoint/2012/main" userId="S::brendanbreen_gmail.com#ext#@niccea.onmicrosoft.com::f404525e-3350-4b69-9c20-89c6f4196848" providerId="AD"/>
      </p:ext>
    </p:extLst>
  </p:cmAuthor>
  <p:cmAuthor id="3" name="Bee Duffy" initials="BD" lastIdx="1" clrIdx="2">
    <p:extLst>
      <p:ext uri="{19B8F6BF-5375-455C-9EA6-DF929625EA0E}">
        <p15:presenceInfo xmlns:p15="http://schemas.microsoft.com/office/powerpoint/2012/main" userId="S::bduffy@ccea.org.uk::204f5895-cf01-4333-8d61-cb9906470e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EFC9"/>
    <a:srgbClr val="D0E6E7"/>
    <a:srgbClr val="E7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7350" autoAdjust="0"/>
  </p:normalViewPr>
  <p:slideViewPr>
    <p:cSldViewPr snapToGrid="0" snapToObjects="1">
      <p:cViewPr varScale="1">
        <p:scale>
          <a:sx n="109" d="100"/>
          <a:sy n="109" d="100"/>
        </p:scale>
        <p:origin x="21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ca Donnelly" userId="a353b2d4-6e8b-4715-8f66-830253c78f4c" providerId="ADAL" clId="{DEED091F-1508-4E4E-AA9C-BB3E29A2062A}"/>
    <pc:docChg chg="undo custSel addSld modSld modMainMaster">
      <pc:chgData name="Danica Donnelly" userId="a353b2d4-6e8b-4715-8f66-830253c78f4c" providerId="ADAL" clId="{DEED091F-1508-4E4E-AA9C-BB3E29A2062A}" dt="2021-10-05T15:13:35.325" v="962" actId="207"/>
      <pc:docMkLst>
        <pc:docMk/>
      </pc:docMkLst>
      <pc:sldChg chg="addSp delSp modSp mod">
        <pc:chgData name="Danica Donnelly" userId="a353b2d4-6e8b-4715-8f66-830253c78f4c" providerId="ADAL" clId="{DEED091F-1508-4E4E-AA9C-BB3E29A2062A}" dt="2021-10-05T10:36:23.314" v="70" actId="478"/>
        <pc:sldMkLst>
          <pc:docMk/>
          <pc:sldMk cId="207969379" sldId="256"/>
        </pc:sldMkLst>
        <pc:spChg chg="del">
          <ac:chgData name="Danica Donnelly" userId="a353b2d4-6e8b-4715-8f66-830253c78f4c" providerId="ADAL" clId="{DEED091F-1508-4E4E-AA9C-BB3E29A2062A}" dt="2021-10-05T10:36:14.940" v="69" actId="478"/>
          <ac:spMkLst>
            <pc:docMk/>
            <pc:sldMk cId="207969379" sldId="256"/>
            <ac:spMk id="2" creationId="{FD6BDEFD-76FC-0D44-BA17-1C20101CC7B8}"/>
          </ac:spMkLst>
        </pc:spChg>
        <pc:spChg chg="del">
          <ac:chgData name="Danica Donnelly" userId="a353b2d4-6e8b-4715-8f66-830253c78f4c" providerId="ADAL" clId="{DEED091F-1508-4E4E-AA9C-BB3E29A2062A}" dt="2021-10-05T10:35:31.746" v="1" actId="478"/>
          <ac:spMkLst>
            <pc:docMk/>
            <pc:sldMk cId="207969379" sldId="256"/>
            <ac:spMk id="3" creationId="{EBE79FF0-BFBD-D84A-83C1-C746F89B14F6}"/>
          </ac:spMkLst>
        </pc:spChg>
        <pc:spChg chg="add mod">
          <ac:chgData name="Danica Donnelly" userId="a353b2d4-6e8b-4715-8f66-830253c78f4c" providerId="ADAL" clId="{DEED091F-1508-4E4E-AA9C-BB3E29A2062A}" dt="2021-10-05T10:36:11.555" v="68" actId="255"/>
          <ac:spMkLst>
            <pc:docMk/>
            <pc:sldMk cId="207969379" sldId="256"/>
            <ac:spMk id="4" creationId="{F35E90F1-82EE-FC4D-A901-F0DB22AAB745}"/>
          </ac:spMkLst>
        </pc:spChg>
        <pc:spChg chg="add del mod">
          <ac:chgData name="Danica Donnelly" userId="a353b2d4-6e8b-4715-8f66-830253c78f4c" providerId="ADAL" clId="{DEED091F-1508-4E4E-AA9C-BB3E29A2062A}" dt="2021-10-05T10:36:23.314" v="70" actId="478"/>
          <ac:spMkLst>
            <pc:docMk/>
            <pc:sldMk cId="207969379" sldId="256"/>
            <ac:spMk id="8" creationId="{66E5BA91-7A89-A744-8292-350E95DB592A}"/>
          </ac:spMkLst>
        </pc:spChg>
        <pc:picChg chg="add mod">
          <ac:chgData name="Danica Donnelly" userId="a353b2d4-6e8b-4715-8f66-830253c78f4c" providerId="ADAL" clId="{DEED091F-1508-4E4E-AA9C-BB3E29A2062A}" dt="2021-10-05T10:35:26.703" v="0"/>
          <ac:picMkLst>
            <pc:docMk/>
            <pc:sldMk cId="207969379" sldId="256"/>
            <ac:picMk id="5" creationId="{C856D04C-AF41-D843-9C47-2090501CAA7E}"/>
          </ac:picMkLst>
        </pc:picChg>
        <pc:picChg chg="add mod">
          <ac:chgData name="Danica Donnelly" userId="a353b2d4-6e8b-4715-8f66-830253c78f4c" providerId="ADAL" clId="{DEED091F-1508-4E4E-AA9C-BB3E29A2062A}" dt="2021-10-05T10:35:26.703" v="0"/>
          <ac:picMkLst>
            <pc:docMk/>
            <pc:sldMk cId="207969379" sldId="256"/>
            <ac:picMk id="6" creationId="{AA836C24-1E19-4747-8ECF-E66784044A82}"/>
          </ac:picMkLst>
        </pc:picChg>
      </pc:sldChg>
      <pc:sldChg chg="addSp delSp modSp mod">
        <pc:chgData name="Danica Donnelly" userId="a353b2d4-6e8b-4715-8f66-830253c78f4c" providerId="ADAL" clId="{DEED091F-1508-4E4E-AA9C-BB3E29A2062A}" dt="2021-10-05T14:33:44.606" v="703" actId="948"/>
        <pc:sldMkLst>
          <pc:docMk/>
          <pc:sldMk cId="3649829439" sldId="257"/>
        </pc:sldMkLst>
        <pc:spChg chg="del">
          <ac:chgData name="Danica Donnelly" userId="a353b2d4-6e8b-4715-8f66-830253c78f4c" providerId="ADAL" clId="{DEED091F-1508-4E4E-AA9C-BB3E29A2062A}" dt="2021-10-05T10:37:16.940" v="72" actId="478"/>
          <ac:spMkLst>
            <pc:docMk/>
            <pc:sldMk cId="3649829439" sldId="257"/>
            <ac:spMk id="2" creationId="{41C73557-3A9A-AA40-84D3-D0372B11600E}"/>
          </ac:spMkLst>
        </pc:spChg>
        <pc:spChg chg="mod">
          <ac:chgData name="Danica Donnelly" userId="a353b2d4-6e8b-4715-8f66-830253c78f4c" providerId="ADAL" clId="{DEED091F-1508-4E4E-AA9C-BB3E29A2062A}" dt="2021-10-05T14:33:44.606" v="703" actId="948"/>
          <ac:spMkLst>
            <pc:docMk/>
            <pc:sldMk cId="3649829439" sldId="257"/>
            <ac:spMk id="3" creationId="{5D12F8D8-9B2A-CD46-BD07-A5FC72D0A2F6}"/>
          </ac:spMkLst>
        </pc:spChg>
        <pc:spChg chg="add del mod">
          <ac:chgData name="Danica Donnelly" userId="a353b2d4-6e8b-4715-8f66-830253c78f4c" providerId="ADAL" clId="{DEED091F-1508-4E4E-AA9C-BB3E29A2062A}" dt="2021-10-05T10:37:19.697" v="73" actId="478"/>
          <ac:spMkLst>
            <pc:docMk/>
            <pc:sldMk cId="3649829439" sldId="257"/>
            <ac:spMk id="5" creationId="{7E137A96-B5E6-B84D-9983-E565FA33A719}"/>
          </ac:spMkLst>
        </pc:spChg>
        <pc:spChg chg="add mod">
          <ac:chgData name="Danica Donnelly" userId="a353b2d4-6e8b-4715-8f66-830253c78f4c" providerId="ADAL" clId="{DEED091F-1508-4E4E-AA9C-BB3E29A2062A}" dt="2021-10-05T14:33:15.971" v="699" actId="14100"/>
          <ac:spMkLst>
            <pc:docMk/>
            <pc:sldMk cId="3649829439" sldId="257"/>
            <ac:spMk id="6" creationId="{E7611C88-684E-914F-990A-192B2CD3E837}"/>
          </ac:spMkLst>
        </pc:spChg>
      </pc:sldChg>
      <pc:sldChg chg="addSp modSp mod">
        <pc:chgData name="Danica Donnelly" userId="a353b2d4-6e8b-4715-8f66-830253c78f4c" providerId="ADAL" clId="{DEED091F-1508-4E4E-AA9C-BB3E29A2062A}" dt="2021-10-05T14:59:19.511" v="959" actId="3064"/>
        <pc:sldMkLst>
          <pc:docMk/>
          <pc:sldMk cId="3801857285" sldId="259"/>
        </pc:sldMkLst>
        <pc:spChg chg="mod">
          <ac:chgData name="Danica Donnelly" userId="a353b2d4-6e8b-4715-8f66-830253c78f4c" providerId="ADAL" clId="{DEED091F-1508-4E4E-AA9C-BB3E29A2062A}" dt="2021-10-05T14:59:19.511" v="959" actId="3064"/>
          <ac:spMkLst>
            <pc:docMk/>
            <pc:sldMk cId="3801857285" sldId="259"/>
            <ac:spMk id="2" creationId="{33725043-E6CC-464D-891F-D5C64E0C58C7}"/>
          </ac:spMkLst>
        </pc:spChg>
        <pc:spChg chg="add mod">
          <ac:chgData name="Danica Donnelly" userId="a353b2d4-6e8b-4715-8f66-830253c78f4c" providerId="ADAL" clId="{DEED091F-1508-4E4E-AA9C-BB3E29A2062A}" dt="2021-10-05T14:44:57.184" v="795" actId="1076"/>
          <ac:spMkLst>
            <pc:docMk/>
            <pc:sldMk cId="3801857285" sldId="259"/>
            <ac:spMk id="4" creationId="{A6C5812B-EBD5-EC47-AFFC-1255FFDEA948}"/>
          </ac:spMkLst>
        </pc:spChg>
        <pc:spChg chg="add mod">
          <ac:chgData name="Danica Donnelly" userId="a353b2d4-6e8b-4715-8f66-830253c78f4c" providerId="ADAL" clId="{DEED091F-1508-4E4E-AA9C-BB3E29A2062A}" dt="2021-10-05T14:44:57.184" v="795" actId="1076"/>
          <ac:spMkLst>
            <pc:docMk/>
            <pc:sldMk cId="3801857285" sldId="259"/>
            <ac:spMk id="5" creationId="{E3A44264-82FA-C94A-9880-2D5BB9DD7D7E}"/>
          </ac:spMkLst>
        </pc:spChg>
        <pc:spChg chg="mod">
          <ac:chgData name="Danica Donnelly" userId="a353b2d4-6e8b-4715-8f66-830253c78f4c" providerId="ADAL" clId="{DEED091F-1508-4E4E-AA9C-BB3E29A2062A}" dt="2021-10-05T14:44:40.330" v="794" actId="1076"/>
          <ac:spMkLst>
            <pc:docMk/>
            <pc:sldMk cId="3801857285" sldId="259"/>
            <ac:spMk id="7" creationId="{D27684AC-1C6E-2C49-8E55-40415C5E6B45}"/>
          </ac:spMkLst>
        </pc:spChg>
      </pc:sldChg>
      <pc:sldChg chg="addSp delSp modSp mod">
        <pc:chgData name="Danica Donnelly" userId="a353b2d4-6e8b-4715-8f66-830253c78f4c" providerId="ADAL" clId="{DEED091F-1508-4E4E-AA9C-BB3E29A2062A}" dt="2021-10-05T14:34:07.244" v="707" actId="2710"/>
        <pc:sldMkLst>
          <pc:docMk/>
          <pc:sldMk cId="1849070002" sldId="260"/>
        </pc:sldMkLst>
        <pc:spChg chg="del mod">
          <ac:chgData name="Danica Donnelly" userId="a353b2d4-6e8b-4715-8f66-830253c78f4c" providerId="ADAL" clId="{DEED091F-1508-4E4E-AA9C-BB3E29A2062A}" dt="2021-10-05T10:38:49.348" v="141" actId="478"/>
          <ac:spMkLst>
            <pc:docMk/>
            <pc:sldMk cId="1849070002" sldId="260"/>
            <ac:spMk id="2" creationId="{2867AC44-B249-4A47-BCB8-F03988D8484E}"/>
          </ac:spMkLst>
        </pc:spChg>
        <pc:spChg chg="mod">
          <ac:chgData name="Danica Donnelly" userId="a353b2d4-6e8b-4715-8f66-830253c78f4c" providerId="ADAL" clId="{DEED091F-1508-4E4E-AA9C-BB3E29A2062A}" dt="2021-10-05T14:34:07.244" v="707" actId="2710"/>
          <ac:spMkLst>
            <pc:docMk/>
            <pc:sldMk cId="1849070002" sldId="260"/>
            <ac:spMk id="3" creationId="{30A5E430-1826-2E48-84FD-1C0A358C1AEF}"/>
          </ac:spMkLst>
        </pc:spChg>
        <pc:spChg chg="add mod">
          <ac:chgData name="Danica Donnelly" userId="a353b2d4-6e8b-4715-8f66-830253c78f4c" providerId="ADAL" clId="{DEED091F-1508-4E4E-AA9C-BB3E29A2062A}" dt="2021-10-05T14:33:55.467" v="704" actId="14100"/>
          <ac:spMkLst>
            <pc:docMk/>
            <pc:sldMk cId="1849070002" sldId="260"/>
            <ac:spMk id="4" creationId="{FE7869F1-5810-1F49-BF25-8666F7FAED19}"/>
          </ac:spMkLst>
        </pc:spChg>
        <pc:spChg chg="add del mod">
          <ac:chgData name="Danica Donnelly" userId="a353b2d4-6e8b-4715-8f66-830253c78f4c" providerId="ADAL" clId="{DEED091F-1508-4E4E-AA9C-BB3E29A2062A}" dt="2021-10-05T10:38:51.570" v="142" actId="478"/>
          <ac:spMkLst>
            <pc:docMk/>
            <pc:sldMk cId="1849070002" sldId="260"/>
            <ac:spMk id="6" creationId="{3B5029BE-F540-BF40-ADA6-96D2AEA0CCEB}"/>
          </ac:spMkLst>
        </pc:spChg>
      </pc:sldChg>
      <pc:sldChg chg="modSp mod">
        <pc:chgData name="Danica Donnelly" userId="a353b2d4-6e8b-4715-8f66-830253c78f4c" providerId="ADAL" clId="{DEED091F-1508-4E4E-AA9C-BB3E29A2062A}" dt="2021-10-05T14:59:10.759" v="958" actId="3064"/>
        <pc:sldMkLst>
          <pc:docMk/>
          <pc:sldMk cId="1832792285" sldId="262"/>
        </pc:sldMkLst>
        <pc:spChg chg="mod">
          <ac:chgData name="Danica Donnelly" userId="a353b2d4-6e8b-4715-8f66-830253c78f4c" providerId="ADAL" clId="{DEED091F-1508-4E4E-AA9C-BB3E29A2062A}" dt="2021-10-05T14:59:10.759" v="958" actId="3064"/>
          <ac:spMkLst>
            <pc:docMk/>
            <pc:sldMk cId="1832792285" sldId="262"/>
            <ac:spMk id="2" creationId="{D14E5852-B37C-6C45-A1C8-C50FF2F0E1D2}"/>
          </ac:spMkLst>
        </pc:spChg>
        <pc:spChg chg="mod">
          <ac:chgData name="Danica Donnelly" userId="a353b2d4-6e8b-4715-8f66-830253c78f4c" providerId="ADAL" clId="{DEED091F-1508-4E4E-AA9C-BB3E29A2062A}" dt="2021-10-05T14:44:11.890" v="790" actId="1076"/>
          <ac:spMkLst>
            <pc:docMk/>
            <pc:sldMk cId="1832792285" sldId="262"/>
            <ac:spMk id="3" creationId="{E8345787-BEE3-AB45-9BD7-E6C763AC8FE3}"/>
          </ac:spMkLst>
        </pc:spChg>
      </pc:sldChg>
      <pc:sldChg chg="addSp delSp modSp mod modNotesTx">
        <pc:chgData name="Danica Donnelly" userId="a353b2d4-6e8b-4715-8f66-830253c78f4c" providerId="ADAL" clId="{DEED091F-1508-4E4E-AA9C-BB3E29A2062A}" dt="2021-10-05T14:42:27.560" v="780" actId="1076"/>
        <pc:sldMkLst>
          <pc:docMk/>
          <pc:sldMk cId="2150044402" sldId="265"/>
        </pc:sldMkLst>
        <pc:spChg chg="del">
          <ac:chgData name="Danica Donnelly" userId="a353b2d4-6e8b-4715-8f66-830253c78f4c" providerId="ADAL" clId="{DEED091F-1508-4E4E-AA9C-BB3E29A2062A}" dt="2021-10-05T10:45:29.830" v="150" actId="478"/>
          <ac:spMkLst>
            <pc:docMk/>
            <pc:sldMk cId="2150044402" sldId="265"/>
            <ac:spMk id="2" creationId="{2867AC44-B249-4A47-BCB8-F03988D8484E}"/>
          </ac:spMkLst>
        </pc:spChg>
        <pc:spChg chg="del mod">
          <ac:chgData name="Danica Donnelly" userId="a353b2d4-6e8b-4715-8f66-830253c78f4c" providerId="ADAL" clId="{DEED091F-1508-4E4E-AA9C-BB3E29A2062A}" dt="2021-10-05T10:51:32.269" v="484" actId="21"/>
          <ac:spMkLst>
            <pc:docMk/>
            <pc:sldMk cId="2150044402" sldId="265"/>
            <ac:spMk id="3" creationId="{30A5E430-1826-2E48-84FD-1C0A358C1AEF}"/>
          </ac:spMkLst>
        </pc:spChg>
        <pc:spChg chg="add del mod">
          <ac:chgData name="Danica Donnelly" userId="a353b2d4-6e8b-4715-8f66-830253c78f4c" providerId="ADAL" clId="{DEED091F-1508-4E4E-AA9C-BB3E29A2062A}" dt="2021-10-05T10:45:32.348" v="152" actId="478"/>
          <ac:spMkLst>
            <pc:docMk/>
            <pc:sldMk cId="2150044402" sldId="265"/>
            <ac:spMk id="5" creationId="{E8DD39F1-FE38-F043-BC8C-2DCACFE4169F}"/>
          </ac:spMkLst>
        </pc:spChg>
        <pc:spChg chg="add mod">
          <ac:chgData name="Danica Donnelly" userId="a353b2d4-6e8b-4715-8f66-830253c78f4c" providerId="ADAL" clId="{DEED091F-1508-4E4E-AA9C-BB3E29A2062A}" dt="2021-10-05T14:34:17.523" v="708" actId="14100"/>
          <ac:spMkLst>
            <pc:docMk/>
            <pc:sldMk cId="2150044402" sldId="265"/>
            <ac:spMk id="6" creationId="{B39D0A1C-1AD6-1245-A24E-226D64DD0817}"/>
          </ac:spMkLst>
        </pc:spChg>
        <pc:spChg chg="add mod">
          <ac:chgData name="Danica Donnelly" userId="a353b2d4-6e8b-4715-8f66-830253c78f4c" providerId="ADAL" clId="{DEED091F-1508-4E4E-AA9C-BB3E29A2062A}" dt="2021-10-05T14:37:33.217" v="727" actId="1076"/>
          <ac:spMkLst>
            <pc:docMk/>
            <pc:sldMk cId="2150044402" sldId="265"/>
            <ac:spMk id="7" creationId="{046484DD-36BC-494F-ACE0-4F70FC566051}"/>
          </ac:spMkLst>
        </pc:spChg>
        <pc:spChg chg="add mod">
          <ac:chgData name="Danica Donnelly" userId="a353b2d4-6e8b-4715-8f66-830253c78f4c" providerId="ADAL" clId="{DEED091F-1508-4E4E-AA9C-BB3E29A2062A}" dt="2021-10-05T14:37:28.074" v="726" actId="1076"/>
          <ac:spMkLst>
            <pc:docMk/>
            <pc:sldMk cId="2150044402" sldId="265"/>
            <ac:spMk id="8" creationId="{0ED3A45A-9BAD-E74A-8721-9639A5CB5521}"/>
          </ac:spMkLst>
        </pc:spChg>
        <pc:spChg chg="add mod">
          <ac:chgData name="Danica Donnelly" userId="a353b2d4-6e8b-4715-8f66-830253c78f4c" providerId="ADAL" clId="{DEED091F-1508-4E4E-AA9C-BB3E29A2062A}" dt="2021-10-05T14:37:37.785" v="728" actId="1076"/>
          <ac:spMkLst>
            <pc:docMk/>
            <pc:sldMk cId="2150044402" sldId="265"/>
            <ac:spMk id="9" creationId="{9DC10AD2-9B67-8B4E-AA0C-C99ED4EC778F}"/>
          </ac:spMkLst>
        </pc:spChg>
        <pc:spChg chg="add mod">
          <ac:chgData name="Danica Donnelly" userId="a353b2d4-6e8b-4715-8f66-830253c78f4c" providerId="ADAL" clId="{DEED091F-1508-4E4E-AA9C-BB3E29A2062A}" dt="2021-10-05T14:37:28.074" v="726" actId="1076"/>
          <ac:spMkLst>
            <pc:docMk/>
            <pc:sldMk cId="2150044402" sldId="265"/>
            <ac:spMk id="10" creationId="{A6F3209F-1D46-4445-998B-DAF50F519FF1}"/>
          </ac:spMkLst>
        </pc:spChg>
        <pc:spChg chg="add mod">
          <ac:chgData name="Danica Donnelly" userId="a353b2d4-6e8b-4715-8f66-830253c78f4c" providerId="ADAL" clId="{DEED091F-1508-4E4E-AA9C-BB3E29A2062A}" dt="2021-10-05T14:37:42.281" v="729" actId="1076"/>
          <ac:spMkLst>
            <pc:docMk/>
            <pc:sldMk cId="2150044402" sldId="265"/>
            <ac:spMk id="11" creationId="{51AAF5C3-09D9-324C-A6E6-35CB329BE945}"/>
          </ac:spMkLst>
        </pc:spChg>
        <pc:spChg chg="add mod">
          <ac:chgData name="Danica Donnelly" userId="a353b2d4-6e8b-4715-8f66-830253c78f4c" providerId="ADAL" clId="{DEED091F-1508-4E4E-AA9C-BB3E29A2062A}" dt="2021-10-05T14:37:28.074" v="726" actId="1076"/>
          <ac:spMkLst>
            <pc:docMk/>
            <pc:sldMk cId="2150044402" sldId="265"/>
            <ac:spMk id="12" creationId="{8E7AA0D7-366E-8445-9DBF-5418A7F6021F}"/>
          </ac:spMkLst>
        </pc:spChg>
        <pc:spChg chg="add mod">
          <ac:chgData name="Danica Donnelly" userId="a353b2d4-6e8b-4715-8f66-830253c78f4c" providerId="ADAL" clId="{DEED091F-1508-4E4E-AA9C-BB3E29A2062A}" dt="2021-10-05T14:42:27.560" v="780" actId="1076"/>
          <ac:spMkLst>
            <pc:docMk/>
            <pc:sldMk cId="2150044402" sldId="265"/>
            <ac:spMk id="13" creationId="{1A74F571-8028-5442-9BEE-D66600FE95CF}"/>
          </ac:spMkLst>
        </pc:spChg>
        <pc:spChg chg="add mod">
          <ac:chgData name="Danica Donnelly" userId="a353b2d4-6e8b-4715-8f66-830253c78f4c" providerId="ADAL" clId="{DEED091F-1508-4E4E-AA9C-BB3E29A2062A}" dt="2021-10-05T14:38:03.065" v="743" actId="1076"/>
          <ac:spMkLst>
            <pc:docMk/>
            <pc:sldMk cId="2150044402" sldId="265"/>
            <ac:spMk id="14" creationId="{F769AE20-7B9C-994B-9BD0-501F4EE9D3C1}"/>
          </ac:spMkLst>
        </pc:spChg>
        <pc:spChg chg="add mod">
          <ac:chgData name="Danica Donnelly" userId="a353b2d4-6e8b-4715-8f66-830253c78f4c" providerId="ADAL" clId="{DEED091F-1508-4E4E-AA9C-BB3E29A2062A}" dt="2021-10-05T14:38:55.624" v="750" actId="1076"/>
          <ac:spMkLst>
            <pc:docMk/>
            <pc:sldMk cId="2150044402" sldId="265"/>
            <ac:spMk id="15" creationId="{E2A4DAB0-FBE6-AC41-A5C4-650D7A3B6BB3}"/>
          </ac:spMkLst>
        </pc:spChg>
        <pc:spChg chg="add mod">
          <ac:chgData name="Danica Donnelly" userId="a353b2d4-6e8b-4715-8f66-830253c78f4c" providerId="ADAL" clId="{DEED091F-1508-4E4E-AA9C-BB3E29A2062A}" dt="2021-10-05T14:38:50.641" v="749" actId="1076"/>
          <ac:spMkLst>
            <pc:docMk/>
            <pc:sldMk cId="2150044402" sldId="265"/>
            <ac:spMk id="16" creationId="{5A5B3310-F30D-CE4A-AB65-6B586308B525}"/>
          </ac:spMkLst>
        </pc:spChg>
        <pc:spChg chg="add mod">
          <ac:chgData name="Danica Donnelly" userId="a353b2d4-6e8b-4715-8f66-830253c78f4c" providerId="ADAL" clId="{DEED091F-1508-4E4E-AA9C-BB3E29A2062A}" dt="2021-10-05T14:39:00.064" v="751" actId="1076"/>
          <ac:spMkLst>
            <pc:docMk/>
            <pc:sldMk cId="2150044402" sldId="265"/>
            <ac:spMk id="17" creationId="{45EA370D-9897-A343-9453-FC98E9314F84}"/>
          </ac:spMkLst>
        </pc:spChg>
        <pc:spChg chg="add mod">
          <ac:chgData name="Danica Donnelly" userId="a353b2d4-6e8b-4715-8f66-830253c78f4c" providerId="ADAL" clId="{DEED091F-1508-4E4E-AA9C-BB3E29A2062A}" dt="2021-10-05T14:38:46.089" v="748" actId="1076"/>
          <ac:spMkLst>
            <pc:docMk/>
            <pc:sldMk cId="2150044402" sldId="265"/>
            <ac:spMk id="18" creationId="{8C76F2DB-B45A-FC40-8EC2-46575BAB17A7}"/>
          </ac:spMkLst>
        </pc:spChg>
        <pc:spChg chg="add del mod">
          <ac:chgData name="Danica Donnelly" userId="a353b2d4-6e8b-4715-8f66-830253c78f4c" providerId="ADAL" clId="{DEED091F-1508-4E4E-AA9C-BB3E29A2062A}" dt="2021-10-05T10:54:05.654" v="658" actId="478"/>
          <ac:spMkLst>
            <pc:docMk/>
            <pc:sldMk cId="2150044402" sldId="265"/>
            <ac:spMk id="20" creationId="{205CD8A7-E4F1-EF43-84A2-14CF69450E34}"/>
          </ac:spMkLst>
        </pc:spChg>
      </pc:sldChg>
      <pc:sldChg chg="addSp delSp modSp mod">
        <pc:chgData name="Danica Donnelly" userId="a353b2d4-6e8b-4715-8f66-830253c78f4c" providerId="ADAL" clId="{DEED091F-1508-4E4E-AA9C-BB3E29A2062A}" dt="2021-10-05T15:13:35.325" v="962" actId="207"/>
        <pc:sldMkLst>
          <pc:docMk/>
          <pc:sldMk cId="899718041" sldId="266"/>
        </pc:sldMkLst>
        <pc:spChg chg="mod">
          <ac:chgData name="Danica Donnelly" userId="a353b2d4-6e8b-4715-8f66-830253c78f4c" providerId="ADAL" clId="{DEED091F-1508-4E4E-AA9C-BB3E29A2062A}" dt="2021-10-05T14:59:25.720" v="960" actId="3064"/>
          <ac:spMkLst>
            <pc:docMk/>
            <pc:sldMk cId="899718041" sldId="266"/>
            <ac:spMk id="2" creationId="{33725043-E6CC-464D-891F-D5C64E0C58C7}"/>
          </ac:spMkLst>
        </pc:spChg>
        <pc:spChg chg="add del mod">
          <ac:chgData name="Danica Donnelly" userId="a353b2d4-6e8b-4715-8f66-830253c78f4c" providerId="ADAL" clId="{DEED091F-1508-4E4E-AA9C-BB3E29A2062A}" dt="2021-10-05T14:50:51.568" v="927" actId="478"/>
          <ac:spMkLst>
            <pc:docMk/>
            <pc:sldMk cId="899718041" sldId="266"/>
            <ac:spMk id="6" creationId="{83B471F9-BC9B-7940-9FE6-ED51D5393E0D}"/>
          </ac:spMkLst>
        </pc:spChg>
        <pc:spChg chg="mod">
          <ac:chgData name="Danica Donnelly" userId="a353b2d4-6e8b-4715-8f66-830253c78f4c" providerId="ADAL" clId="{DEED091F-1508-4E4E-AA9C-BB3E29A2062A}" dt="2021-10-05T14:54:17.825" v="945" actId="1076"/>
          <ac:spMkLst>
            <pc:docMk/>
            <pc:sldMk cId="899718041" sldId="266"/>
            <ac:spMk id="7" creationId="{D27684AC-1C6E-2C49-8E55-40415C5E6B45}"/>
          </ac:spMkLst>
        </pc:spChg>
        <pc:spChg chg="add del mod">
          <ac:chgData name="Danica Donnelly" userId="a353b2d4-6e8b-4715-8f66-830253c78f4c" providerId="ADAL" clId="{DEED091F-1508-4E4E-AA9C-BB3E29A2062A}" dt="2021-10-05T14:50:53.153" v="928" actId="478"/>
          <ac:spMkLst>
            <pc:docMk/>
            <pc:sldMk cId="899718041" sldId="266"/>
            <ac:spMk id="8" creationId="{C855A06C-8C32-6D46-8007-49101DFE6D28}"/>
          </ac:spMkLst>
        </pc:spChg>
        <pc:graphicFrameChg chg="add mod modGraphic">
          <ac:chgData name="Danica Donnelly" userId="a353b2d4-6e8b-4715-8f66-830253c78f4c" providerId="ADAL" clId="{DEED091F-1508-4E4E-AA9C-BB3E29A2062A}" dt="2021-10-05T15:13:35.325" v="962" actId="207"/>
          <ac:graphicFrameMkLst>
            <pc:docMk/>
            <pc:sldMk cId="899718041" sldId="266"/>
            <ac:graphicFrameMk id="4" creationId="{10C22025-1A53-B242-8270-9090C66FAA0B}"/>
          </ac:graphicFrameMkLst>
        </pc:graphicFrameChg>
        <pc:picChg chg="del mod">
          <ac:chgData name="Danica Donnelly" userId="a353b2d4-6e8b-4715-8f66-830253c78f4c" providerId="ADAL" clId="{DEED091F-1508-4E4E-AA9C-BB3E29A2062A}" dt="2021-10-05T14:51:47.760" v="931" actId="478"/>
          <ac:picMkLst>
            <pc:docMk/>
            <pc:sldMk cId="899718041" sldId="266"/>
            <ac:picMk id="3" creationId="{07623BF5-7155-8144-926D-17963AED1408}"/>
          </ac:picMkLst>
        </pc:picChg>
      </pc:sldChg>
      <pc:sldChg chg="modSp mod">
        <pc:chgData name="Danica Donnelly" userId="a353b2d4-6e8b-4715-8f66-830253c78f4c" providerId="ADAL" clId="{DEED091F-1508-4E4E-AA9C-BB3E29A2062A}" dt="2021-10-05T14:58:59.690" v="957" actId="3064"/>
        <pc:sldMkLst>
          <pc:docMk/>
          <pc:sldMk cId="1277516040" sldId="267"/>
        </pc:sldMkLst>
        <pc:spChg chg="mod">
          <ac:chgData name="Danica Donnelly" userId="a353b2d4-6e8b-4715-8f66-830253c78f4c" providerId="ADAL" clId="{DEED091F-1508-4E4E-AA9C-BB3E29A2062A}" dt="2021-10-05T14:58:59.690" v="957" actId="3064"/>
          <ac:spMkLst>
            <pc:docMk/>
            <pc:sldMk cId="1277516040" sldId="267"/>
            <ac:spMk id="2" creationId="{2867AC44-B249-4A47-BCB8-F03988D8484E}"/>
          </ac:spMkLst>
        </pc:spChg>
        <pc:spChg chg="mod">
          <ac:chgData name="Danica Donnelly" userId="a353b2d4-6e8b-4715-8f66-830253c78f4c" providerId="ADAL" clId="{DEED091F-1508-4E4E-AA9C-BB3E29A2062A}" dt="2021-10-05T14:43:54.610" v="787" actId="1076"/>
          <ac:spMkLst>
            <pc:docMk/>
            <pc:sldMk cId="1277516040" sldId="267"/>
            <ac:spMk id="3" creationId="{30A5E430-1826-2E48-84FD-1C0A358C1AEF}"/>
          </ac:spMkLst>
        </pc:spChg>
      </pc:sldChg>
      <pc:sldChg chg="addSp delSp modSp new mod modNotesTx">
        <pc:chgData name="Danica Donnelly" userId="a353b2d4-6e8b-4715-8f66-830253c78f4c" providerId="ADAL" clId="{DEED091F-1508-4E4E-AA9C-BB3E29A2062A}" dt="2021-10-05T14:43:21.464" v="784" actId="1076"/>
        <pc:sldMkLst>
          <pc:docMk/>
          <pc:sldMk cId="1271238302" sldId="268"/>
        </pc:sldMkLst>
        <pc:spChg chg="del">
          <ac:chgData name="Danica Donnelly" userId="a353b2d4-6e8b-4715-8f66-830253c78f4c" providerId="ADAL" clId="{DEED091F-1508-4E4E-AA9C-BB3E29A2062A}" dt="2021-10-05T10:50:43.846" v="478" actId="478"/>
          <ac:spMkLst>
            <pc:docMk/>
            <pc:sldMk cId="1271238302" sldId="268"/>
            <ac:spMk id="2" creationId="{AF988D3A-7FB9-C748-A08C-9063A850E0BD}"/>
          </ac:spMkLst>
        </pc:spChg>
        <pc:spChg chg="del">
          <ac:chgData name="Danica Donnelly" userId="a353b2d4-6e8b-4715-8f66-830253c78f4c" providerId="ADAL" clId="{DEED091F-1508-4E4E-AA9C-BB3E29A2062A}" dt="2021-10-05T10:50:44.334" v="479" actId="478"/>
          <ac:spMkLst>
            <pc:docMk/>
            <pc:sldMk cId="1271238302" sldId="268"/>
            <ac:spMk id="3" creationId="{32022AB7-92E8-1C45-A15C-6B10BA5D73B7}"/>
          </ac:spMkLst>
        </pc:spChg>
        <pc:spChg chg="add mod">
          <ac:chgData name="Danica Donnelly" userId="a353b2d4-6e8b-4715-8f66-830253c78f4c" providerId="ADAL" clId="{DEED091F-1508-4E4E-AA9C-BB3E29A2062A}" dt="2021-10-05T14:36:55.531" v="723" actId="14100"/>
          <ac:spMkLst>
            <pc:docMk/>
            <pc:sldMk cId="1271238302" sldId="268"/>
            <ac:spMk id="4" creationId="{965EDD29-ADC3-8A4A-A870-6CCB1295D708}"/>
          </ac:spMkLst>
        </pc:spChg>
        <pc:spChg chg="add mod">
          <ac:chgData name="Danica Donnelly" userId="a353b2d4-6e8b-4715-8f66-830253c78f4c" providerId="ADAL" clId="{DEED091F-1508-4E4E-AA9C-BB3E29A2062A}" dt="2021-10-05T14:43:12.688" v="782" actId="1076"/>
          <ac:spMkLst>
            <pc:docMk/>
            <pc:sldMk cId="1271238302" sldId="268"/>
            <ac:spMk id="5" creationId="{C2294238-AB4E-394E-8A95-CB41D2B127EA}"/>
          </ac:spMkLst>
        </pc:spChg>
        <pc:spChg chg="add del mod">
          <ac:chgData name="Danica Donnelly" userId="a353b2d4-6e8b-4715-8f66-830253c78f4c" providerId="ADAL" clId="{DEED091F-1508-4E4E-AA9C-BB3E29A2062A}" dt="2021-10-05T14:41:52.249" v="776" actId="478"/>
          <ac:spMkLst>
            <pc:docMk/>
            <pc:sldMk cId="1271238302" sldId="268"/>
            <ac:spMk id="6" creationId="{2D0D620F-0A96-2146-B6AB-34193312D9E2}"/>
          </ac:spMkLst>
        </pc:spChg>
        <pc:spChg chg="add mod">
          <ac:chgData name="Danica Donnelly" userId="a353b2d4-6e8b-4715-8f66-830253c78f4c" providerId="ADAL" clId="{DEED091F-1508-4E4E-AA9C-BB3E29A2062A}" dt="2021-10-05T14:43:17.128" v="783" actId="1076"/>
          <ac:spMkLst>
            <pc:docMk/>
            <pc:sldMk cId="1271238302" sldId="268"/>
            <ac:spMk id="7" creationId="{32B016A2-9FAF-2049-96CD-60A9FAAE8311}"/>
          </ac:spMkLst>
        </pc:spChg>
        <pc:spChg chg="add mod">
          <ac:chgData name="Danica Donnelly" userId="a353b2d4-6e8b-4715-8f66-830253c78f4c" providerId="ADAL" clId="{DEED091F-1508-4E4E-AA9C-BB3E29A2062A}" dt="2021-10-05T14:43:07.027" v="781" actId="1076"/>
          <ac:spMkLst>
            <pc:docMk/>
            <pc:sldMk cId="1271238302" sldId="268"/>
            <ac:spMk id="8" creationId="{1EEC17FD-4621-6C4B-BA14-BE6D0DC0AF8A}"/>
          </ac:spMkLst>
        </pc:spChg>
        <pc:spChg chg="add mod">
          <ac:chgData name="Danica Donnelly" userId="a353b2d4-6e8b-4715-8f66-830253c78f4c" providerId="ADAL" clId="{DEED091F-1508-4E4E-AA9C-BB3E29A2062A}" dt="2021-10-05T14:43:21.464" v="784" actId="1076"/>
          <ac:spMkLst>
            <pc:docMk/>
            <pc:sldMk cId="1271238302" sldId="268"/>
            <ac:spMk id="9" creationId="{52570AF7-4611-914F-A3CF-44B608132850}"/>
          </ac:spMkLst>
        </pc:spChg>
        <pc:spChg chg="add mod">
          <ac:chgData name="Danica Donnelly" userId="a353b2d4-6e8b-4715-8f66-830253c78f4c" providerId="ADAL" clId="{DEED091F-1508-4E4E-AA9C-BB3E29A2062A}" dt="2021-10-05T14:43:07.027" v="781" actId="1076"/>
          <ac:spMkLst>
            <pc:docMk/>
            <pc:sldMk cId="1271238302" sldId="268"/>
            <ac:spMk id="10" creationId="{3FD46D37-0C7A-6845-9D96-6A3AB7275A85}"/>
          </ac:spMkLst>
        </pc:spChg>
        <pc:spChg chg="add del mod">
          <ac:chgData name="Danica Donnelly" userId="a353b2d4-6e8b-4715-8f66-830253c78f4c" providerId="ADAL" clId="{DEED091F-1508-4E4E-AA9C-BB3E29A2062A}" dt="2021-10-05T10:53:59.105" v="656" actId="478"/>
          <ac:spMkLst>
            <pc:docMk/>
            <pc:sldMk cId="1271238302" sldId="268"/>
            <ac:spMk id="11" creationId="{CF027754-3835-7942-9CD8-52176F5D4DBC}"/>
          </ac:spMkLst>
        </pc:spChg>
        <pc:spChg chg="add mod">
          <ac:chgData name="Danica Donnelly" userId="a353b2d4-6e8b-4715-8f66-830253c78f4c" providerId="ADAL" clId="{DEED091F-1508-4E4E-AA9C-BB3E29A2062A}" dt="2021-10-05T14:43:07.027" v="781" actId="1076"/>
          <ac:spMkLst>
            <pc:docMk/>
            <pc:sldMk cId="1271238302" sldId="268"/>
            <ac:spMk id="11" creationId="{D3DC345F-2FD3-F143-8EE0-9855FAF5D0B9}"/>
          </ac:spMkLst>
        </pc:spChg>
        <pc:spChg chg="add del mod">
          <ac:chgData name="Danica Donnelly" userId="a353b2d4-6e8b-4715-8f66-830253c78f4c" providerId="ADAL" clId="{DEED091F-1508-4E4E-AA9C-BB3E29A2062A}" dt="2021-10-05T10:54:02.510" v="657" actId="478"/>
          <ac:spMkLst>
            <pc:docMk/>
            <pc:sldMk cId="1271238302" sldId="268"/>
            <ac:spMk id="13" creationId="{43F0D886-084D-3743-8024-2F3DC205F146}"/>
          </ac:spMkLst>
        </pc:spChg>
      </pc:sldChg>
      <pc:sldMasterChg chg="addSp modSp">
        <pc:chgData name="Danica Donnelly" userId="a353b2d4-6e8b-4715-8f66-830253c78f4c" providerId="ADAL" clId="{DEED091F-1508-4E4E-AA9C-BB3E29A2062A}" dt="2021-10-05T10:36:48.494" v="71"/>
        <pc:sldMasterMkLst>
          <pc:docMk/>
          <pc:sldMasterMk cId="1558194047" sldId="2147483648"/>
        </pc:sldMasterMkLst>
        <pc:spChg chg="add mod">
          <ac:chgData name="Danica Donnelly" userId="a353b2d4-6e8b-4715-8f66-830253c78f4c" providerId="ADAL" clId="{DEED091F-1508-4E4E-AA9C-BB3E29A2062A}" dt="2021-10-05T10:36:48.494" v="71"/>
          <ac:spMkLst>
            <pc:docMk/>
            <pc:sldMasterMk cId="1558194047" sldId="2147483648"/>
            <ac:spMk id="7" creationId="{C230439B-E0E5-D34C-A066-10BAAC2B6C8F}"/>
          </ac:spMkLst>
        </pc:spChg>
        <pc:spChg chg="add mod">
          <ac:chgData name="Danica Donnelly" userId="a353b2d4-6e8b-4715-8f66-830253c78f4c" providerId="ADAL" clId="{DEED091F-1508-4E4E-AA9C-BB3E29A2062A}" dt="2021-10-05T10:36:48.494" v="71"/>
          <ac:spMkLst>
            <pc:docMk/>
            <pc:sldMasterMk cId="1558194047" sldId="2147483648"/>
            <ac:spMk id="8" creationId="{10D232A8-3A11-FA43-9F74-FBAA450A167D}"/>
          </ac:spMkLst>
        </pc:spChg>
      </pc:sldMasterChg>
    </pc:docChg>
  </pc:docChgLst>
  <pc:docChgLst>
    <pc:chgData name="Bee Duffy" userId="204f5895-cf01-4333-8d61-cb9906470e68" providerId="ADAL" clId="{8026177C-0305-4C7C-9FD2-BF32A8EDEFD8}"/>
    <pc:docChg chg="undo custSel modSld">
      <pc:chgData name="Bee Duffy" userId="204f5895-cf01-4333-8d61-cb9906470e68" providerId="ADAL" clId="{8026177C-0305-4C7C-9FD2-BF32A8EDEFD8}" dt="2021-08-25T11:28:27.656" v="213" actId="20577"/>
      <pc:docMkLst>
        <pc:docMk/>
      </pc:docMkLst>
      <pc:sldChg chg="modSp mod">
        <pc:chgData name="Bee Duffy" userId="204f5895-cf01-4333-8d61-cb9906470e68" providerId="ADAL" clId="{8026177C-0305-4C7C-9FD2-BF32A8EDEFD8}" dt="2021-08-25T11:20:37.878" v="21" actId="20577"/>
        <pc:sldMkLst>
          <pc:docMk/>
          <pc:sldMk cId="3649829439" sldId="257"/>
        </pc:sldMkLst>
        <pc:spChg chg="mod">
          <ac:chgData name="Bee Duffy" userId="204f5895-cf01-4333-8d61-cb9906470e68" providerId="ADAL" clId="{8026177C-0305-4C7C-9FD2-BF32A8EDEFD8}" dt="2021-08-25T11:19:25.257" v="1" actId="1076"/>
          <ac:spMkLst>
            <pc:docMk/>
            <pc:sldMk cId="3649829439" sldId="257"/>
            <ac:spMk id="2" creationId="{41C73557-3A9A-AA40-84D3-D0372B11600E}"/>
          </ac:spMkLst>
        </pc:spChg>
        <pc:spChg chg="mod">
          <ac:chgData name="Bee Duffy" userId="204f5895-cf01-4333-8d61-cb9906470e68" providerId="ADAL" clId="{8026177C-0305-4C7C-9FD2-BF32A8EDEFD8}" dt="2021-08-25T11:20:37.878" v="21" actId="20577"/>
          <ac:spMkLst>
            <pc:docMk/>
            <pc:sldMk cId="3649829439" sldId="257"/>
            <ac:spMk id="3" creationId="{5D12F8D8-9B2A-CD46-BD07-A5FC72D0A2F6}"/>
          </ac:spMkLst>
        </pc:spChg>
      </pc:sldChg>
      <pc:sldChg chg="modSp mod">
        <pc:chgData name="Bee Duffy" userId="204f5895-cf01-4333-8d61-cb9906470e68" providerId="ADAL" clId="{8026177C-0305-4C7C-9FD2-BF32A8EDEFD8}" dt="2021-08-25T11:21:02.880" v="26" actId="27636"/>
        <pc:sldMkLst>
          <pc:docMk/>
          <pc:sldMk cId="1849070002" sldId="260"/>
        </pc:sldMkLst>
        <pc:spChg chg="mod">
          <ac:chgData name="Bee Duffy" userId="204f5895-cf01-4333-8d61-cb9906470e68" providerId="ADAL" clId="{8026177C-0305-4C7C-9FD2-BF32A8EDEFD8}" dt="2021-08-25T11:21:02.880" v="26" actId="27636"/>
          <ac:spMkLst>
            <pc:docMk/>
            <pc:sldMk cId="1849070002" sldId="260"/>
            <ac:spMk id="3" creationId="{30A5E430-1826-2E48-84FD-1C0A358C1AEF}"/>
          </ac:spMkLst>
        </pc:spChg>
      </pc:sldChg>
      <pc:sldChg chg="modSp mod modNotesTx">
        <pc:chgData name="Bee Duffy" userId="204f5895-cf01-4333-8d61-cb9906470e68" providerId="ADAL" clId="{8026177C-0305-4C7C-9FD2-BF32A8EDEFD8}" dt="2021-08-25T11:28:27.656" v="213" actId="20577"/>
        <pc:sldMkLst>
          <pc:docMk/>
          <pc:sldMk cId="2150044402" sldId="265"/>
        </pc:sldMkLst>
        <pc:spChg chg="mod">
          <ac:chgData name="Bee Duffy" userId="204f5895-cf01-4333-8d61-cb9906470e68" providerId="ADAL" clId="{8026177C-0305-4C7C-9FD2-BF32A8EDEFD8}" dt="2021-08-25T11:21:26.836" v="28" actId="1076"/>
          <ac:spMkLst>
            <pc:docMk/>
            <pc:sldMk cId="2150044402" sldId="265"/>
            <ac:spMk id="2" creationId="{2867AC44-B249-4A47-BCB8-F03988D8484E}"/>
          </ac:spMkLst>
        </pc:spChg>
        <pc:spChg chg="mod">
          <ac:chgData name="Bee Duffy" userId="204f5895-cf01-4333-8d61-cb9906470e68" providerId="ADAL" clId="{8026177C-0305-4C7C-9FD2-BF32A8EDEFD8}" dt="2021-08-25T11:22:24.026" v="47" actId="255"/>
          <ac:spMkLst>
            <pc:docMk/>
            <pc:sldMk cId="2150044402" sldId="265"/>
            <ac:spMk id="3" creationId="{30A5E430-1826-2E48-84FD-1C0A358C1AEF}"/>
          </ac:spMkLst>
        </pc:spChg>
      </pc:sldChg>
    </pc:docChg>
  </pc:docChgLst>
  <pc:docChgLst>
    <pc:chgData name="Bee Duffy" userId="204f5895-cf01-4333-8d61-cb9906470e68" providerId="ADAL" clId="{E1973722-3D1A-4B92-BBE3-EBA37437CA46}"/>
    <pc:docChg chg="custSel modSld">
      <pc:chgData name="Bee Duffy" userId="204f5895-cf01-4333-8d61-cb9906470e68" providerId="ADAL" clId="{E1973722-3D1A-4B92-BBE3-EBA37437CA46}" dt="2021-08-13T10:22:25.062" v="130" actId="20577"/>
      <pc:docMkLst>
        <pc:docMk/>
      </pc:docMkLst>
      <pc:sldChg chg="modSp mod addCm modCm">
        <pc:chgData name="Bee Duffy" userId="204f5895-cf01-4333-8d61-cb9906470e68" providerId="ADAL" clId="{E1973722-3D1A-4B92-BBE3-EBA37437CA46}" dt="2021-08-13T10:21:51.292" v="125" actId="20577"/>
        <pc:sldMkLst>
          <pc:docMk/>
          <pc:sldMk cId="3801857285" sldId="259"/>
        </pc:sldMkLst>
        <pc:spChg chg="mod">
          <ac:chgData name="Bee Duffy" userId="204f5895-cf01-4333-8d61-cb9906470e68" providerId="ADAL" clId="{E1973722-3D1A-4B92-BBE3-EBA37437CA46}" dt="2021-08-13T10:21:51.292" v="125" actId="20577"/>
          <ac:spMkLst>
            <pc:docMk/>
            <pc:sldMk cId="3801857285" sldId="259"/>
            <ac:spMk id="3" creationId="{7711872E-142C-8749-8DBA-F87DDFB55826}"/>
          </ac:spMkLst>
        </pc:spChg>
        <pc:spChg chg="mod">
          <ac:chgData name="Bee Duffy" userId="204f5895-cf01-4333-8d61-cb9906470e68" providerId="ADAL" clId="{E1973722-3D1A-4B92-BBE3-EBA37437CA46}" dt="2021-08-13T10:21:04.754" v="117" actId="14100"/>
          <ac:spMkLst>
            <pc:docMk/>
            <pc:sldMk cId="3801857285" sldId="259"/>
            <ac:spMk id="7" creationId="{D27684AC-1C6E-2C49-8E55-40415C5E6B45}"/>
          </ac:spMkLst>
        </pc:spChg>
      </pc:sldChg>
      <pc:sldChg chg="modSp mod">
        <pc:chgData name="Bee Duffy" userId="204f5895-cf01-4333-8d61-cb9906470e68" providerId="ADAL" clId="{E1973722-3D1A-4B92-BBE3-EBA37437CA46}" dt="2021-08-13T10:08:05.398" v="5" actId="113"/>
        <pc:sldMkLst>
          <pc:docMk/>
          <pc:sldMk cId="1849070002" sldId="260"/>
        </pc:sldMkLst>
        <pc:spChg chg="mod">
          <ac:chgData name="Bee Duffy" userId="204f5895-cf01-4333-8d61-cb9906470e68" providerId="ADAL" clId="{E1973722-3D1A-4B92-BBE3-EBA37437CA46}" dt="2021-08-13T10:08:05.398" v="5" actId="113"/>
          <ac:spMkLst>
            <pc:docMk/>
            <pc:sldMk cId="1849070002" sldId="260"/>
            <ac:spMk id="2" creationId="{2867AC44-B249-4A47-BCB8-F03988D8484E}"/>
          </ac:spMkLst>
        </pc:spChg>
        <pc:spChg chg="mod">
          <ac:chgData name="Bee Duffy" userId="204f5895-cf01-4333-8d61-cb9906470e68" providerId="ADAL" clId="{E1973722-3D1A-4B92-BBE3-EBA37437CA46}" dt="2021-08-13T10:07:33.237" v="3" actId="403"/>
          <ac:spMkLst>
            <pc:docMk/>
            <pc:sldMk cId="1849070002" sldId="260"/>
            <ac:spMk id="3" creationId="{30A5E430-1826-2E48-84FD-1C0A358C1AEF}"/>
          </ac:spMkLst>
        </pc:spChg>
      </pc:sldChg>
      <pc:sldChg chg="modSp mod modNotesTx">
        <pc:chgData name="Bee Duffy" userId="204f5895-cf01-4333-8d61-cb9906470e68" providerId="ADAL" clId="{E1973722-3D1A-4B92-BBE3-EBA37437CA46}" dt="2021-08-13T10:18:46.862" v="81" actId="20577"/>
        <pc:sldMkLst>
          <pc:docMk/>
          <pc:sldMk cId="1832792285" sldId="262"/>
        </pc:sldMkLst>
        <pc:spChg chg="mod">
          <ac:chgData name="Bee Duffy" userId="204f5895-cf01-4333-8d61-cb9906470e68" providerId="ADAL" clId="{E1973722-3D1A-4B92-BBE3-EBA37437CA46}" dt="2021-08-13T10:17:20.846" v="39" actId="207"/>
          <ac:spMkLst>
            <pc:docMk/>
            <pc:sldMk cId="1832792285" sldId="262"/>
            <ac:spMk id="3" creationId="{E8345787-BEE3-AB45-9BD7-E6C763AC8FE3}"/>
          </ac:spMkLst>
        </pc:spChg>
        <pc:spChg chg="mod">
          <ac:chgData name="Bee Duffy" userId="204f5895-cf01-4333-8d61-cb9906470e68" providerId="ADAL" clId="{E1973722-3D1A-4B92-BBE3-EBA37437CA46}" dt="2021-08-13T10:17:34.518" v="41" actId="14100"/>
          <ac:spMkLst>
            <pc:docMk/>
            <pc:sldMk cId="1832792285" sldId="262"/>
            <ac:spMk id="4" creationId="{63270B59-7221-1742-BF59-02B0FB5BEC5E}"/>
          </ac:spMkLst>
        </pc:spChg>
      </pc:sldChg>
      <pc:sldChg chg="modSp mod">
        <pc:chgData name="Bee Duffy" userId="204f5895-cf01-4333-8d61-cb9906470e68" providerId="ADAL" clId="{E1973722-3D1A-4B92-BBE3-EBA37437CA46}" dt="2021-08-13T10:15:26.692" v="6" actId="207"/>
        <pc:sldMkLst>
          <pc:docMk/>
          <pc:sldMk cId="2150044402" sldId="265"/>
        </pc:sldMkLst>
        <pc:spChg chg="mod">
          <ac:chgData name="Bee Duffy" userId="204f5895-cf01-4333-8d61-cb9906470e68" providerId="ADAL" clId="{E1973722-3D1A-4B92-BBE3-EBA37437CA46}" dt="2021-08-13T10:15:26.692" v="6" actId="207"/>
          <ac:spMkLst>
            <pc:docMk/>
            <pc:sldMk cId="2150044402" sldId="265"/>
            <ac:spMk id="3" creationId="{30A5E430-1826-2E48-84FD-1C0A358C1AEF}"/>
          </ac:spMkLst>
        </pc:spChg>
      </pc:sldChg>
      <pc:sldChg chg="modSp mod">
        <pc:chgData name="Bee Duffy" userId="204f5895-cf01-4333-8d61-cb9906470e68" providerId="ADAL" clId="{E1973722-3D1A-4B92-BBE3-EBA37437CA46}" dt="2021-08-13T10:22:25.062" v="130" actId="20577"/>
        <pc:sldMkLst>
          <pc:docMk/>
          <pc:sldMk cId="899718041" sldId="266"/>
        </pc:sldMkLst>
        <pc:spChg chg="mod">
          <ac:chgData name="Bee Duffy" userId="204f5895-cf01-4333-8d61-cb9906470e68" providerId="ADAL" clId="{E1973722-3D1A-4B92-BBE3-EBA37437CA46}" dt="2021-08-13T10:22:25.062" v="130" actId="20577"/>
          <ac:spMkLst>
            <pc:docMk/>
            <pc:sldMk cId="899718041" sldId="266"/>
            <ac:spMk id="7" creationId="{D27684AC-1C6E-2C49-8E55-40415C5E6B45}"/>
          </ac:spMkLst>
        </pc:spChg>
      </pc:sldChg>
      <pc:sldChg chg="modSp mod">
        <pc:chgData name="Bee Duffy" userId="204f5895-cf01-4333-8d61-cb9906470e68" providerId="ADAL" clId="{E1973722-3D1A-4B92-BBE3-EBA37437CA46}" dt="2021-08-13T10:16:50.700" v="36" actId="20577"/>
        <pc:sldMkLst>
          <pc:docMk/>
          <pc:sldMk cId="1277516040" sldId="267"/>
        </pc:sldMkLst>
        <pc:spChg chg="mod">
          <ac:chgData name="Bee Duffy" userId="204f5895-cf01-4333-8d61-cb9906470e68" providerId="ADAL" clId="{E1973722-3D1A-4B92-BBE3-EBA37437CA46}" dt="2021-08-13T10:16:50.700" v="36" actId="20577"/>
          <ac:spMkLst>
            <pc:docMk/>
            <pc:sldMk cId="1277516040" sldId="267"/>
            <ac:spMk id="3" creationId="{30A5E430-1826-2E48-84FD-1C0A358C1A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B1E96-2B12-4C40-994A-23BA3EF99C4C}"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4812D-4E05-FC48-AA81-730E6A0DBDE9}" type="slidenum">
              <a:rPr lang="en-US" smtClean="0"/>
              <a:t>‹#›</a:t>
            </a:fld>
            <a:endParaRPr lang="en-US"/>
          </a:p>
        </p:txBody>
      </p:sp>
    </p:spTree>
    <p:extLst>
      <p:ext uri="{BB962C8B-B14F-4D97-AF65-F5344CB8AC3E}">
        <p14:creationId xmlns:p14="http://schemas.microsoft.com/office/powerpoint/2010/main" val="241482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E84812D-4E05-FC48-AA81-730E6A0DBDE9}" type="slidenum">
              <a:rPr lang="en-US" smtClean="0"/>
              <a:t>2</a:t>
            </a:fld>
            <a:endParaRPr lang="en-US"/>
          </a:p>
        </p:txBody>
      </p:sp>
    </p:spTree>
    <p:extLst>
      <p:ext uri="{BB962C8B-B14F-4D97-AF65-F5344CB8AC3E}">
        <p14:creationId xmlns:p14="http://schemas.microsoft.com/office/powerpoint/2010/main" val="39782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4812D-4E05-FC48-AA81-730E6A0DBDE9}" type="slidenum">
              <a:rPr lang="en-US" smtClean="0"/>
              <a:t>3</a:t>
            </a:fld>
            <a:endParaRPr lang="en-US"/>
          </a:p>
        </p:txBody>
      </p:sp>
    </p:spTree>
    <p:extLst>
      <p:ext uri="{BB962C8B-B14F-4D97-AF65-F5344CB8AC3E}">
        <p14:creationId xmlns:p14="http://schemas.microsoft.com/office/powerpoint/2010/main" val="418168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Sexed semen </a:t>
            </a:r>
            <a:r>
              <a:rPr lang="en-GB" sz="1200" kern="1200" dirty="0">
                <a:solidFill>
                  <a:schemeClr val="tx1"/>
                </a:solidFill>
                <a:effectLst/>
                <a:latin typeface="+mn-lt"/>
                <a:ea typeface="+mn-ea"/>
                <a:cs typeface="+mn-cs"/>
              </a:rPr>
              <a:t>is used to minimise the number of bull calves conceived during artificial insemination. Although it is more costly to breed this way, it eliminates calves being born on the farm that aren’t going to be introduced into the milking herd, resulting in longer term financial and environmental benefits.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Computerised heat detection systems </a:t>
            </a:r>
            <a:r>
              <a:rPr lang="en-GB" sz="1200" b="0" kern="1200" dirty="0">
                <a:solidFill>
                  <a:schemeClr val="tx1"/>
                </a:solidFill>
                <a:effectLst/>
                <a:latin typeface="+mn-lt"/>
                <a:ea typeface="+mn-ea"/>
                <a:cs typeface="+mn-cs"/>
              </a:rPr>
              <a:t>are fitted to each </a:t>
            </a:r>
            <a:r>
              <a:rPr lang="en-GB" sz="1200" kern="1200" dirty="0">
                <a:solidFill>
                  <a:schemeClr val="tx1"/>
                </a:solidFill>
                <a:effectLst/>
                <a:latin typeface="+mn-lt"/>
                <a:ea typeface="+mn-ea"/>
                <a:cs typeface="+mn-cs"/>
              </a:rPr>
              <a:t>cow, which monitor heat expression and transmit the data wirelessly to a computer or a smart device (mobile or tablet). Once the data is recorded the animal can be served.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Automated calf feeder </a:t>
            </a:r>
            <a:r>
              <a:rPr lang="en-GB" sz="1200" b="0" kern="1200" dirty="0">
                <a:solidFill>
                  <a:schemeClr val="tx1"/>
                </a:solidFill>
                <a:effectLst/>
                <a:latin typeface="+mn-lt"/>
                <a:ea typeface="+mn-ea"/>
                <a:cs typeface="+mn-cs"/>
              </a:rPr>
              <a:t>c</a:t>
            </a:r>
            <a:r>
              <a:rPr lang="en-GB" sz="1200" kern="1200" dirty="0">
                <a:solidFill>
                  <a:schemeClr val="tx1"/>
                </a:solidFill>
                <a:effectLst/>
                <a:latin typeface="+mn-lt"/>
                <a:ea typeface="+mn-ea"/>
                <a:cs typeface="+mn-cs"/>
              </a:rPr>
              <a:t>alves are fed through an automatic feeder for 65 days from the age of one week.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Slurry aeration system</a:t>
            </a:r>
            <a:r>
              <a:rPr lang="en-GB" sz="1200" b="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also known as an automatic slurry blubber system, reduces ammonia (NH</a:t>
            </a:r>
            <a:r>
              <a:rPr lang="en-GB" sz="1200" kern="1200" baseline="-25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emissions and allows the slurry to be always ready to spread.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Robotic </a:t>
            </a:r>
            <a:r>
              <a:rPr lang="en-GB" sz="1200" b="1" kern="1200" dirty="0" err="1">
                <a:solidFill>
                  <a:schemeClr val="tx1"/>
                </a:solidFill>
                <a:effectLst/>
                <a:latin typeface="+mn-lt"/>
                <a:ea typeface="+mn-ea"/>
                <a:cs typeface="+mn-cs"/>
              </a:rPr>
              <a:t>milkers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automate the milking of cows, measuring each cow’s milk output and recording the quality of the milk. This helps to reduce the incidence of mastitis and is argued to improve the welfare of the cows.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Global Positioning System (GPS) on tractors </a:t>
            </a:r>
            <a:r>
              <a:rPr lang="en-GB" sz="1200" kern="1200" dirty="0">
                <a:solidFill>
                  <a:schemeClr val="tx1"/>
                </a:solidFill>
                <a:effectLst/>
                <a:latin typeface="+mn-lt"/>
                <a:ea typeface="+mn-ea"/>
                <a:cs typeface="+mn-cs"/>
              </a:rPr>
              <a:t>allows more accurate application of fertilisers and pesticides. This reduces waste and saves on cost. It is also beneficial in reducing water pollution. </a:t>
            </a:r>
          </a:p>
          <a:p>
            <a:endParaRPr lang="en-GB" dirty="0"/>
          </a:p>
        </p:txBody>
      </p:sp>
      <p:sp>
        <p:nvSpPr>
          <p:cNvPr id="4" name="Slide Number Placeholder 3"/>
          <p:cNvSpPr>
            <a:spLocks noGrp="1"/>
          </p:cNvSpPr>
          <p:nvPr>
            <p:ph type="sldNum" sz="quarter" idx="5"/>
          </p:nvPr>
        </p:nvSpPr>
        <p:spPr/>
        <p:txBody>
          <a:bodyPr/>
          <a:lstStyle/>
          <a:p>
            <a:fld id="{FE84812D-4E05-FC48-AA81-730E6A0DBDE9}" type="slidenum">
              <a:rPr lang="en-US" smtClean="0"/>
              <a:t>4</a:t>
            </a:fld>
            <a:endParaRPr lang="en-US"/>
          </a:p>
        </p:txBody>
      </p:sp>
    </p:spTree>
    <p:extLst>
      <p:ext uri="{BB962C8B-B14F-4D97-AF65-F5344CB8AC3E}">
        <p14:creationId xmlns:p14="http://schemas.microsoft.com/office/powerpoint/2010/main" val="214371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Electronic ID collars or tags </a:t>
            </a:r>
            <a:r>
              <a:rPr lang="en-GB" sz="1200" kern="1200" dirty="0">
                <a:solidFill>
                  <a:schemeClr val="tx1"/>
                </a:solidFill>
                <a:effectLst/>
                <a:latin typeface="+mn-lt"/>
                <a:ea typeface="+mn-ea"/>
                <a:cs typeface="+mn-cs"/>
              </a:rPr>
              <a:t>are used in many dairy parlours to identify cows as they walk into the parlour or into each feed stall. Once the identity of the animal is known, data such as volume of milk or weight can be collected or animals can be individually fed.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Electronic pedometers </a:t>
            </a:r>
            <a:r>
              <a:rPr lang="en-GB" sz="1200" kern="1200" dirty="0">
                <a:solidFill>
                  <a:schemeClr val="tx1"/>
                </a:solidFill>
                <a:effectLst/>
                <a:latin typeface="+mn-lt"/>
                <a:ea typeface="+mn-ea"/>
                <a:cs typeface="+mn-cs"/>
              </a:rPr>
              <a:t>transmit information about the number of steps that the cow takes over a set time. This is used to judge the oestrus and health status of the cow.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APHIS (Animal and Plant Health Inspection Service) </a:t>
            </a:r>
            <a:r>
              <a:rPr lang="en-GB" sz="1200" kern="1200" dirty="0">
                <a:solidFill>
                  <a:schemeClr val="tx1"/>
                </a:solidFill>
                <a:effectLst/>
                <a:latin typeface="+mn-lt"/>
                <a:ea typeface="+mn-ea"/>
                <a:cs typeface="+mn-cs"/>
              </a:rPr>
              <a:t>is the online database used to register cattle births, deaths and stillbirths. Farmers also use it to notify DAERA of all cattle movements. Farmers can view detailed information about their animals, including calving history, post- and ante- mortem information on slaughtered animals, from the APHIS website.</a:t>
            </a:r>
          </a:p>
        </p:txBody>
      </p:sp>
      <p:sp>
        <p:nvSpPr>
          <p:cNvPr id="4" name="Slide Number Placeholder 3"/>
          <p:cNvSpPr>
            <a:spLocks noGrp="1"/>
          </p:cNvSpPr>
          <p:nvPr>
            <p:ph type="sldNum" sz="quarter" idx="5"/>
          </p:nvPr>
        </p:nvSpPr>
        <p:spPr/>
        <p:txBody>
          <a:bodyPr/>
          <a:lstStyle/>
          <a:p>
            <a:fld id="{FE84812D-4E05-FC48-AA81-730E6A0DBDE9}" type="slidenum">
              <a:rPr lang="en-US" smtClean="0"/>
              <a:t>5</a:t>
            </a:fld>
            <a:endParaRPr lang="en-US"/>
          </a:p>
        </p:txBody>
      </p:sp>
    </p:spTree>
    <p:extLst>
      <p:ext uri="{BB962C8B-B14F-4D97-AF65-F5344CB8AC3E}">
        <p14:creationId xmlns:p14="http://schemas.microsoft.com/office/powerpoint/2010/main" val="101738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E84812D-4E05-FC48-AA81-730E6A0DBDE9}" type="slidenum">
              <a:rPr lang="en-US" smtClean="0"/>
              <a:t>7</a:t>
            </a:fld>
            <a:endParaRPr lang="en-US"/>
          </a:p>
        </p:txBody>
      </p:sp>
    </p:spTree>
    <p:extLst>
      <p:ext uri="{BB962C8B-B14F-4D97-AF65-F5344CB8AC3E}">
        <p14:creationId xmlns:p14="http://schemas.microsoft.com/office/powerpoint/2010/main" val="156132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84812D-4E05-FC48-AA81-730E6A0DBDE9}" type="slidenum">
              <a:rPr lang="en-US" smtClean="0"/>
              <a:t>8</a:t>
            </a:fld>
            <a:endParaRPr lang="en-US"/>
          </a:p>
        </p:txBody>
      </p:sp>
    </p:spTree>
    <p:extLst>
      <p:ext uri="{BB962C8B-B14F-4D97-AF65-F5344CB8AC3E}">
        <p14:creationId xmlns:p14="http://schemas.microsoft.com/office/powerpoint/2010/main" val="368313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D570-2F03-554D-A62D-2270596B2F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FC91609-351B-DB41-A30E-68E5494C9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1AFB4A-FA9C-5A40-A3B1-69DCF661D5E7}"/>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60EB081E-6DB3-0C4D-8415-E705483FD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B1D64-D03C-A847-8C60-F963B51F694C}"/>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68344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C174-4744-B54A-BC71-68A603E9A60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AD9D09-F212-2244-B80E-C35B0BA3C8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57F6BA-0048-1741-8141-5A4CAE4C7D54}"/>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7457BAAE-EA91-5742-884A-03A2556B2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55A78-E1F3-684E-BE44-4C9FF2D9DC1E}"/>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106719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A1FBC-5E96-D943-93F7-255A10006C9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2C0418-7E62-D448-9F5B-FE51377CB8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4A95F9-2AA1-C84C-B1F2-58E5BB97A078}"/>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2A5A3577-FB78-C641-99FD-EFD626E75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7C72C-0A2C-F746-BE4C-25A0F16A4F2D}"/>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94215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D570-2F03-554D-A62D-2270596B2F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FC91609-351B-DB41-A30E-68E5494C9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1AFB4A-FA9C-5A40-A3B1-69DCF661D5E7}"/>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60EB081E-6DB3-0C4D-8415-E705483FD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B1D64-D03C-A847-8C60-F963B51F694C}"/>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379697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835D-F714-F243-A884-DB98B18689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2D5D0B-4A1F-4E40-A940-38ED4425DD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E78CC5-F9E1-4047-AE54-DDA991AF154C}"/>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97C0C8CB-F3F8-A44C-AC83-C4FF70600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F975D-9BF2-8541-9DB2-4A23B665F464}"/>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116817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6A23-50F1-814D-9E01-2949C7B31E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F96859D-F2F6-8B47-9C67-4A8374CF9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036C7D-8703-CA40-92F6-792CBB34AEDE}"/>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A24DCA38-B04F-304B-9397-7092A1513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A129-DB4D-AB4B-8907-152D580CA8AB}"/>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166032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7C52-E7CA-0B4E-AAC7-F4E52A5CCD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608DDA-DEC1-6841-AAD5-524EA865F7B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CA22AB-70A5-9C4E-8AFD-1E29602AE8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240B41E-954B-5E4F-821A-B2709EAC7617}"/>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6" name="Footer Placeholder 5">
            <a:extLst>
              <a:ext uri="{FF2B5EF4-FFF2-40B4-BE49-F238E27FC236}">
                <a16:creationId xmlns:a16="http://schemas.microsoft.com/office/drawing/2014/main" id="{C3B34343-35C5-EA44-BE0B-A65F42049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BD273-E67B-5948-82BE-B4B431FC8620}"/>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59473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9D25-7024-7648-89F1-BF10451DA3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53CF99D-D4C3-E54D-9346-110615D99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0A31EB-6C32-E844-9888-68AC319ABB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37A48B3-4D14-0742-AA7E-892B495A4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1A14FF-9DA8-314B-8AD3-78C7815BA0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028BF3-6ABF-274B-ADBC-E177B5131D19}"/>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8" name="Footer Placeholder 7">
            <a:extLst>
              <a:ext uri="{FF2B5EF4-FFF2-40B4-BE49-F238E27FC236}">
                <a16:creationId xmlns:a16="http://schemas.microsoft.com/office/drawing/2014/main" id="{C5609A50-4E12-2447-8EE0-EE52807CED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88513E-1A2E-204F-8809-8D419F723E1B}"/>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3526496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F2C5-1C79-0543-A850-1D694F0A99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33C6921-CFBD-A04F-8EFF-E42534ED6265}"/>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4" name="Footer Placeholder 3">
            <a:extLst>
              <a:ext uri="{FF2B5EF4-FFF2-40B4-BE49-F238E27FC236}">
                <a16:creationId xmlns:a16="http://schemas.microsoft.com/office/drawing/2014/main" id="{58D433CB-29B6-584B-B052-37DFEB6CF9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5CA75A-1D81-884C-9B66-85566FE2E16C}"/>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1716928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F65BB-824B-8B45-9CFB-42225BBAB024}"/>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3" name="Footer Placeholder 2">
            <a:extLst>
              <a:ext uri="{FF2B5EF4-FFF2-40B4-BE49-F238E27FC236}">
                <a16:creationId xmlns:a16="http://schemas.microsoft.com/office/drawing/2014/main" id="{660D60BD-3EAE-F447-85FA-E733F85678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C1E2D-A90E-AE4F-AF16-4C9E37B89C64}"/>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380082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793E-B333-DC44-9E9F-4B71573312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338543-8805-3244-94F2-C0B32D9E7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74FB926-3049-6C46-BB95-D4663860A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493574-BF79-E648-8AC4-31109E68A7DF}"/>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6" name="Footer Placeholder 5">
            <a:extLst>
              <a:ext uri="{FF2B5EF4-FFF2-40B4-BE49-F238E27FC236}">
                <a16:creationId xmlns:a16="http://schemas.microsoft.com/office/drawing/2014/main" id="{0D38A299-3581-0843-8A60-7094676FC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B2432-F765-0943-A894-54B525490E18}"/>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959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835D-F714-F243-A884-DB98B18689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2D5D0B-4A1F-4E40-A940-38ED4425DD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E78CC5-F9E1-4047-AE54-DDA991AF154C}"/>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97C0C8CB-F3F8-A44C-AC83-C4FF70600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F975D-9BF2-8541-9DB2-4A23B665F464}"/>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4148340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A911-3EE1-0942-8945-6632AF331D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84412EB-5694-B546-B8F0-0CDCF09AB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BDD3E3-B067-4444-9DC7-95CCB7560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B6643C-0633-BC4E-9D7A-67BC9E7FAFB4}"/>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6" name="Footer Placeholder 5">
            <a:extLst>
              <a:ext uri="{FF2B5EF4-FFF2-40B4-BE49-F238E27FC236}">
                <a16:creationId xmlns:a16="http://schemas.microsoft.com/office/drawing/2014/main" id="{7D830E97-CB64-3E46-955E-66A428B74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E9C56-00B3-3444-97A9-2CD501E1540C}"/>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17089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C174-4744-B54A-BC71-68A603E9A60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AD9D09-F212-2244-B80E-C35B0BA3C8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57F6BA-0048-1741-8141-5A4CAE4C7D54}"/>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7457BAAE-EA91-5742-884A-03A2556B2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55A78-E1F3-684E-BE44-4C9FF2D9DC1E}"/>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3106691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A1FBC-5E96-D943-93F7-255A10006C9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2C0418-7E62-D448-9F5B-FE51377CB8C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4A95F9-2AA1-C84C-B1F2-58E5BB97A078}"/>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2A5A3577-FB78-C641-99FD-EFD626E75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7C72C-0A2C-F746-BE4C-25A0F16A4F2D}"/>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49690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6A23-50F1-814D-9E01-2949C7B31E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F96859D-F2F6-8B47-9C67-4A8374CF9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036C7D-8703-CA40-92F6-792CBB34AEDE}"/>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A24DCA38-B04F-304B-9397-7092A1513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A129-DB4D-AB4B-8907-152D580CA8AB}"/>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106489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7C52-E7CA-0B4E-AAC7-F4E52A5CCD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608DDA-DEC1-6841-AAD5-524EA865F7B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CA22AB-70A5-9C4E-8AFD-1E29602AE8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240B41E-954B-5E4F-821A-B2709EAC7617}"/>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6" name="Footer Placeholder 5">
            <a:extLst>
              <a:ext uri="{FF2B5EF4-FFF2-40B4-BE49-F238E27FC236}">
                <a16:creationId xmlns:a16="http://schemas.microsoft.com/office/drawing/2014/main" id="{C3B34343-35C5-EA44-BE0B-A65F42049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BD273-E67B-5948-82BE-B4B431FC8620}"/>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48109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9D25-7024-7648-89F1-BF10451DA3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53CF99D-D4C3-E54D-9346-110615D99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0A31EB-6C32-E844-9888-68AC319ABB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37A48B3-4D14-0742-AA7E-892B495A4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1A14FF-9DA8-314B-8AD3-78C7815BA0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028BF3-6ABF-274B-ADBC-E177B5131D19}"/>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8" name="Footer Placeholder 7">
            <a:extLst>
              <a:ext uri="{FF2B5EF4-FFF2-40B4-BE49-F238E27FC236}">
                <a16:creationId xmlns:a16="http://schemas.microsoft.com/office/drawing/2014/main" id="{C5609A50-4E12-2447-8EE0-EE52807CED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88513E-1A2E-204F-8809-8D419F723E1B}"/>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418621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F2C5-1C79-0543-A850-1D694F0A99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33C6921-CFBD-A04F-8EFF-E42534ED6265}"/>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4" name="Footer Placeholder 3">
            <a:extLst>
              <a:ext uri="{FF2B5EF4-FFF2-40B4-BE49-F238E27FC236}">
                <a16:creationId xmlns:a16="http://schemas.microsoft.com/office/drawing/2014/main" id="{58D433CB-29B6-584B-B052-37DFEB6CF9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5CA75A-1D81-884C-9B66-85566FE2E16C}"/>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49847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F65BB-824B-8B45-9CFB-42225BBAB024}"/>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3" name="Footer Placeholder 2">
            <a:extLst>
              <a:ext uri="{FF2B5EF4-FFF2-40B4-BE49-F238E27FC236}">
                <a16:creationId xmlns:a16="http://schemas.microsoft.com/office/drawing/2014/main" id="{660D60BD-3EAE-F447-85FA-E733F85678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C1E2D-A90E-AE4F-AF16-4C9E37B89C64}"/>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219902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793E-B333-DC44-9E9F-4B71573312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338543-8805-3244-94F2-C0B32D9E7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74FB926-3049-6C46-BB95-D4663860A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493574-BF79-E648-8AC4-31109E68A7DF}"/>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6" name="Footer Placeholder 5">
            <a:extLst>
              <a:ext uri="{FF2B5EF4-FFF2-40B4-BE49-F238E27FC236}">
                <a16:creationId xmlns:a16="http://schemas.microsoft.com/office/drawing/2014/main" id="{0D38A299-3581-0843-8A60-7094676FC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B2432-F765-0943-A894-54B525490E18}"/>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365896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A911-3EE1-0942-8945-6632AF331D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84412EB-5694-B546-B8F0-0CDCF09AB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BDD3E3-B067-4444-9DC7-95CCB7560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B6643C-0633-BC4E-9D7A-67BC9E7FAFB4}"/>
              </a:ext>
            </a:extLst>
          </p:cNvPr>
          <p:cNvSpPr>
            <a:spLocks noGrp="1"/>
          </p:cNvSpPr>
          <p:nvPr>
            <p:ph type="dt" sz="half" idx="10"/>
          </p:nvPr>
        </p:nvSpPr>
        <p:spPr/>
        <p:txBody>
          <a:bodyPr/>
          <a:lstStyle/>
          <a:p>
            <a:fld id="{F97BD1FB-2E3A-8C41-97E6-71CAEF75294F}" type="datetimeFigureOut">
              <a:rPr lang="en-US" smtClean="0"/>
              <a:t>11/3/21</a:t>
            </a:fld>
            <a:endParaRPr lang="en-US"/>
          </a:p>
        </p:txBody>
      </p:sp>
      <p:sp>
        <p:nvSpPr>
          <p:cNvPr id="6" name="Footer Placeholder 5">
            <a:extLst>
              <a:ext uri="{FF2B5EF4-FFF2-40B4-BE49-F238E27FC236}">
                <a16:creationId xmlns:a16="http://schemas.microsoft.com/office/drawing/2014/main" id="{7D830E97-CB64-3E46-955E-66A428B74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E9C56-00B3-3444-97A9-2CD501E1540C}"/>
              </a:ext>
            </a:extLst>
          </p:cNvPr>
          <p:cNvSpPr>
            <a:spLocks noGrp="1"/>
          </p:cNvSpPr>
          <p:nvPr>
            <p:ph type="sldNum" sz="quarter" idx="12"/>
          </p:nvPr>
        </p:nvSpPr>
        <p:spPr/>
        <p:txBody>
          <a:bodyPr/>
          <a:lstStyle/>
          <a:p>
            <a:fld id="{FD5A2BE3-80D6-BB43-B092-D602FD02FD9A}" type="slidenum">
              <a:rPr lang="en-US" smtClean="0"/>
              <a:t>‹#›</a:t>
            </a:fld>
            <a:endParaRPr lang="en-US"/>
          </a:p>
        </p:txBody>
      </p:sp>
    </p:spTree>
    <p:extLst>
      <p:ext uri="{BB962C8B-B14F-4D97-AF65-F5344CB8AC3E}">
        <p14:creationId xmlns:p14="http://schemas.microsoft.com/office/powerpoint/2010/main" val="19973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9C4FD-3E70-C640-8DE0-9964ABA9D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9C00A1-6992-BD4D-AF60-8C75A7F55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B97A57-1CC5-1B49-9AB8-72098CA23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EDBEF766-76D0-854E-B4D6-681AECB1C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007038-22B7-714D-9C81-4895F2B16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A2BE3-80D6-BB43-B092-D602FD02FD9A}" type="slidenum">
              <a:rPr lang="en-US" smtClean="0"/>
              <a:t>‹#›</a:t>
            </a:fld>
            <a:endParaRPr lang="en-US"/>
          </a:p>
        </p:txBody>
      </p:sp>
      <p:sp>
        <p:nvSpPr>
          <p:cNvPr id="7" name="Rectangle 6">
            <a:extLst>
              <a:ext uri="{FF2B5EF4-FFF2-40B4-BE49-F238E27FC236}">
                <a16:creationId xmlns:a16="http://schemas.microsoft.com/office/drawing/2014/main" id="{C230439B-E0E5-D34C-A066-10BAAC2B6C8F}"/>
              </a:ext>
            </a:extLst>
          </p:cNvPr>
          <p:cNvSpPr/>
          <p:nvPr userDrawn="1"/>
        </p:nvSpPr>
        <p:spPr>
          <a:xfrm>
            <a:off x="0" y="0"/>
            <a:ext cx="12192000" cy="6858000"/>
          </a:xfrm>
          <a:prstGeom prst="rect">
            <a:avLst/>
          </a:prstGeom>
          <a:solidFill>
            <a:srgbClr val="CF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D232A8-3A11-FA43-9F74-FBAA450A167D}"/>
              </a:ext>
            </a:extLst>
          </p:cNvPr>
          <p:cNvSpPr/>
          <p:nvPr userDrawn="1"/>
        </p:nvSpPr>
        <p:spPr>
          <a:xfrm>
            <a:off x="267418" y="249897"/>
            <a:ext cx="11662914" cy="635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6C81D91-A9FF-E54D-A971-339400534DB5}"/>
              </a:ext>
            </a:extLst>
          </p:cNvPr>
          <p:cNvPicPr>
            <a:picLocks noChangeAspect="1"/>
          </p:cNvPicPr>
          <p:nvPr userDrawn="1"/>
        </p:nvPicPr>
        <p:blipFill>
          <a:blip r:embed="rId13"/>
          <a:stretch>
            <a:fillRect/>
          </a:stretch>
        </p:blipFill>
        <p:spPr>
          <a:xfrm>
            <a:off x="6327545" y="4785360"/>
            <a:ext cx="5603430" cy="1822475"/>
          </a:xfrm>
          <a:prstGeom prst="rect">
            <a:avLst/>
          </a:prstGeom>
        </p:spPr>
      </p:pic>
    </p:spTree>
    <p:extLst>
      <p:ext uri="{BB962C8B-B14F-4D97-AF65-F5344CB8AC3E}">
        <p14:creationId xmlns:p14="http://schemas.microsoft.com/office/powerpoint/2010/main" val="155819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9C4FD-3E70-C640-8DE0-9964ABA9D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9C00A1-6992-BD4D-AF60-8C75A7F55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B97A57-1CC5-1B49-9AB8-72098CA23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BD1FB-2E3A-8C41-97E6-71CAEF75294F}" type="datetimeFigureOut">
              <a:rPr lang="en-US" smtClean="0"/>
              <a:t>11/3/21</a:t>
            </a:fld>
            <a:endParaRPr lang="en-US"/>
          </a:p>
        </p:txBody>
      </p:sp>
      <p:sp>
        <p:nvSpPr>
          <p:cNvPr id="5" name="Footer Placeholder 4">
            <a:extLst>
              <a:ext uri="{FF2B5EF4-FFF2-40B4-BE49-F238E27FC236}">
                <a16:creationId xmlns:a16="http://schemas.microsoft.com/office/drawing/2014/main" id="{EDBEF766-76D0-854E-B4D6-681AECB1C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007038-22B7-714D-9C81-4895F2B16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A2BE3-80D6-BB43-B092-D602FD02FD9A}" type="slidenum">
              <a:rPr lang="en-US" smtClean="0"/>
              <a:t>‹#›</a:t>
            </a:fld>
            <a:endParaRPr lang="en-US"/>
          </a:p>
        </p:txBody>
      </p:sp>
      <p:sp>
        <p:nvSpPr>
          <p:cNvPr id="7" name="Rectangle 6">
            <a:extLst>
              <a:ext uri="{FF2B5EF4-FFF2-40B4-BE49-F238E27FC236}">
                <a16:creationId xmlns:a16="http://schemas.microsoft.com/office/drawing/2014/main" id="{C230439B-E0E5-D34C-A066-10BAAC2B6C8F}"/>
              </a:ext>
            </a:extLst>
          </p:cNvPr>
          <p:cNvSpPr/>
          <p:nvPr userDrawn="1"/>
        </p:nvSpPr>
        <p:spPr>
          <a:xfrm>
            <a:off x="0" y="0"/>
            <a:ext cx="12192000" cy="6858000"/>
          </a:xfrm>
          <a:prstGeom prst="rect">
            <a:avLst/>
          </a:prstGeom>
          <a:solidFill>
            <a:srgbClr val="CF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D232A8-3A11-FA43-9F74-FBAA450A167D}"/>
              </a:ext>
            </a:extLst>
          </p:cNvPr>
          <p:cNvSpPr/>
          <p:nvPr userDrawn="1"/>
        </p:nvSpPr>
        <p:spPr>
          <a:xfrm>
            <a:off x="267418" y="249897"/>
            <a:ext cx="11662914" cy="635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213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63880357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2472FE-02FC-C64D-9AA0-69554570CC52}"/>
              </a:ext>
            </a:extLst>
          </p:cNvPr>
          <p:cNvSpPr txBox="1">
            <a:spLocks/>
          </p:cNvSpPr>
          <p:nvPr/>
        </p:nvSpPr>
        <p:spPr>
          <a:xfrm>
            <a:off x="662151" y="640102"/>
            <a:ext cx="6803656" cy="278889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rgbClr val="E7C800"/>
                </a:solidFill>
                <a:latin typeface="Arial" panose="020B0604020202020204" pitchFamily="34" charset="0"/>
                <a:cs typeface="Arial" panose="020B0604020202020204" pitchFamily="34" charset="0"/>
              </a:rPr>
              <a:t>RESOURCE 7</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TECHNOLOGY ON A FARM</a:t>
            </a:r>
            <a:endParaRPr lang="en-US" sz="3600" dirty="0">
              <a:latin typeface="Arial" panose="020B0604020202020204" pitchFamily="34" charset="0"/>
              <a:cs typeface="Arial" panose="020B0604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ABB05907-D4B5-9D49-B275-1D3085235B8F}"/>
              </a:ext>
            </a:extLst>
          </p:cNvPr>
          <p:cNvPicPr>
            <a:picLocks noChangeAspect="1"/>
          </p:cNvPicPr>
          <p:nvPr/>
        </p:nvPicPr>
        <p:blipFill>
          <a:blip r:embed="rId2"/>
          <a:stretch>
            <a:fillRect/>
          </a:stretch>
        </p:blipFill>
        <p:spPr>
          <a:xfrm>
            <a:off x="9951291" y="640103"/>
            <a:ext cx="1468388" cy="957343"/>
          </a:xfrm>
          <a:prstGeom prst="rect">
            <a:avLst/>
          </a:prstGeom>
        </p:spPr>
      </p:pic>
      <p:pic>
        <p:nvPicPr>
          <p:cNvPr id="7" name="Picture 6" descr="Logo, company name&#10;&#10;Description automatically generated">
            <a:extLst>
              <a:ext uri="{FF2B5EF4-FFF2-40B4-BE49-F238E27FC236}">
                <a16:creationId xmlns:a16="http://schemas.microsoft.com/office/drawing/2014/main" id="{2B0A76E8-3009-F74E-BF23-5C618B8C0007}"/>
              </a:ext>
            </a:extLst>
          </p:cNvPr>
          <p:cNvPicPr>
            <a:picLocks noChangeAspect="1"/>
          </p:cNvPicPr>
          <p:nvPr/>
        </p:nvPicPr>
        <p:blipFill>
          <a:blip r:embed="rId3"/>
          <a:stretch>
            <a:fillRect/>
          </a:stretch>
        </p:blipFill>
        <p:spPr>
          <a:xfrm>
            <a:off x="839469" y="5590498"/>
            <a:ext cx="1229363" cy="627399"/>
          </a:xfrm>
          <a:prstGeom prst="rect">
            <a:avLst/>
          </a:prstGeom>
        </p:spPr>
      </p:pic>
      <p:pic>
        <p:nvPicPr>
          <p:cNvPr id="9" name="Picture 8">
            <a:extLst>
              <a:ext uri="{FF2B5EF4-FFF2-40B4-BE49-F238E27FC236}">
                <a16:creationId xmlns:a16="http://schemas.microsoft.com/office/drawing/2014/main" id="{BE30D6C2-3FB1-494B-97E1-4BC6B2269950}"/>
              </a:ext>
            </a:extLst>
          </p:cNvPr>
          <p:cNvPicPr>
            <a:picLocks noChangeAspect="1"/>
          </p:cNvPicPr>
          <p:nvPr/>
        </p:nvPicPr>
        <p:blipFill>
          <a:blip r:embed="rId4"/>
          <a:stretch>
            <a:fillRect/>
          </a:stretch>
        </p:blipFill>
        <p:spPr>
          <a:xfrm>
            <a:off x="4926844" y="4333586"/>
            <a:ext cx="7003818" cy="2277941"/>
          </a:xfrm>
          <a:prstGeom prst="rect">
            <a:avLst/>
          </a:prstGeom>
        </p:spPr>
      </p:pic>
    </p:spTree>
    <p:extLst>
      <p:ext uri="{BB962C8B-B14F-4D97-AF65-F5344CB8AC3E}">
        <p14:creationId xmlns:p14="http://schemas.microsoft.com/office/powerpoint/2010/main" val="196068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2F8D8-9B2A-CD46-BD07-A5FC72D0A2F6}"/>
              </a:ext>
            </a:extLst>
          </p:cNvPr>
          <p:cNvSpPr>
            <a:spLocks noGrp="1"/>
          </p:cNvSpPr>
          <p:nvPr>
            <p:ph idx="1"/>
          </p:nvPr>
        </p:nvSpPr>
        <p:spPr>
          <a:xfrm>
            <a:off x="838201" y="1252800"/>
            <a:ext cx="10515600" cy="4802187"/>
          </a:xfrm>
        </p:spPr>
        <p:txBody>
          <a:bodyPr>
            <a:normAutofit/>
          </a:bodyPr>
          <a:lstStyle/>
          <a:p>
            <a:pPr marL="0" lvl="0" indent="0">
              <a:lnSpc>
                <a:spcPct val="120000"/>
              </a:lnSpc>
              <a:spcBef>
                <a:spcPts val="0"/>
              </a:spcBef>
              <a:buNone/>
            </a:pPr>
            <a:r>
              <a:rPr lang="en-GB" dirty="0">
                <a:latin typeface="Arial" panose="020B0604020202020204" pitchFamily="34" charset="0"/>
                <a:cs typeface="Arial" panose="020B0604020202020204" pitchFamily="34" charset="0"/>
              </a:rPr>
              <a:t>In these activities you will:</a:t>
            </a:r>
          </a:p>
          <a:p>
            <a:pPr marL="342000" lvl="0" indent="-342000">
              <a:lnSpc>
                <a:spcPct val="110000"/>
              </a:lnSpc>
              <a:spcBef>
                <a:spcPts val="600"/>
              </a:spcBef>
              <a:buClr>
                <a:srgbClr val="E7C800"/>
              </a:buClr>
            </a:pPr>
            <a:r>
              <a:rPr lang="en-GB" dirty="0">
                <a:latin typeface="Arial" panose="020B0604020202020204" pitchFamily="34" charset="0"/>
                <a:cs typeface="Arial" panose="020B0604020202020204" pitchFamily="34" charset="0"/>
              </a:rPr>
              <a:t>describe how the agricultural industry has adopted technology and explain the benefits to farm businesses; and</a:t>
            </a:r>
          </a:p>
          <a:p>
            <a:pPr marL="342000" lvl="0" indent="-342000">
              <a:lnSpc>
                <a:spcPct val="110000"/>
              </a:lnSpc>
              <a:spcBef>
                <a:spcPts val="600"/>
              </a:spcBef>
              <a:buClr>
                <a:srgbClr val="E7C800"/>
              </a:buClr>
            </a:pPr>
            <a:r>
              <a:rPr lang="en-GB" dirty="0">
                <a:latin typeface="Arial" panose="020B0604020202020204" pitchFamily="34" charset="0"/>
                <a:cs typeface="Arial" panose="020B0604020202020204" pitchFamily="34" charset="0"/>
              </a:rPr>
              <a:t>demonstrate knowledge and understanding of how technology, such as GPS on tractors, allows for more accurate application of fertilisers and pesticides.</a:t>
            </a:r>
          </a:p>
        </p:txBody>
      </p:sp>
      <p:sp>
        <p:nvSpPr>
          <p:cNvPr id="6" name="Title 1">
            <a:extLst>
              <a:ext uri="{FF2B5EF4-FFF2-40B4-BE49-F238E27FC236}">
                <a16:creationId xmlns:a16="http://schemas.microsoft.com/office/drawing/2014/main" id="{E7611C88-684E-914F-990A-192B2CD3E837}"/>
              </a:ext>
            </a:extLst>
          </p:cNvPr>
          <p:cNvSpPr>
            <a:spLocks noGrp="1"/>
          </p:cNvSpPr>
          <p:nvPr>
            <p:ph type="title"/>
          </p:nvPr>
        </p:nvSpPr>
        <p:spPr>
          <a:xfrm>
            <a:off x="838200" y="638695"/>
            <a:ext cx="10515600" cy="615600"/>
          </a:xfrm>
        </p:spPr>
        <p:txBody>
          <a:bodyPr anchor="t">
            <a:noAutofit/>
          </a:bodyPr>
          <a:lstStyle/>
          <a:p>
            <a:r>
              <a:rPr lang="en-US" sz="3500" b="1" dirty="0">
                <a:solidFill>
                  <a:srgbClr val="E7C800"/>
                </a:solidFill>
                <a:latin typeface="Arial" panose="020B0604020202020204" pitchFamily="34" charset="0"/>
                <a:cs typeface="Arial" panose="020B0604020202020204" pitchFamily="34" charset="0"/>
              </a:rPr>
              <a:t>Learning Intentions</a:t>
            </a:r>
          </a:p>
        </p:txBody>
      </p:sp>
    </p:spTree>
    <p:extLst>
      <p:ext uri="{BB962C8B-B14F-4D97-AF65-F5344CB8AC3E}">
        <p14:creationId xmlns:p14="http://schemas.microsoft.com/office/powerpoint/2010/main" val="364982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5E430-1826-2E48-84FD-1C0A358C1AEF}"/>
              </a:ext>
            </a:extLst>
          </p:cNvPr>
          <p:cNvSpPr>
            <a:spLocks noGrp="1"/>
          </p:cNvSpPr>
          <p:nvPr>
            <p:ph idx="1"/>
          </p:nvPr>
        </p:nvSpPr>
        <p:spPr>
          <a:xfrm>
            <a:off x="838200" y="1252800"/>
            <a:ext cx="10515600" cy="4351338"/>
          </a:xfrm>
        </p:spPr>
        <p:txBody>
          <a:bodyPr>
            <a:normAutofit/>
          </a:bodyPr>
          <a:lstStyle/>
          <a:p>
            <a:pPr marL="0" indent="0">
              <a:lnSpc>
                <a:spcPct val="110000"/>
              </a:lnSpc>
              <a:spcBef>
                <a:spcPts val="0"/>
              </a:spcBef>
              <a:buNone/>
            </a:pPr>
            <a:r>
              <a:rPr lang="en-GB" dirty="0">
                <a:latin typeface="Arial" panose="020B0604020202020204" pitchFamily="34" charset="0"/>
                <a:cs typeface="Arial" panose="020B0604020202020204" pitchFamily="34" charset="0"/>
              </a:rPr>
              <a:t>Agriculture has always adopted new technology and used it to save labour and become more efficient. In recent years technology has included electronic ID collars, pedometers and GPS on tractors. </a:t>
            </a:r>
          </a:p>
        </p:txBody>
      </p:sp>
      <p:sp>
        <p:nvSpPr>
          <p:cNvPr id="4" name="Title 1">
            <a:extLst>
              <a:ext uri="{FF2B5EF4-FFF2-40B4-BE49-F238E27FC236}">
                <a16:creationId xmlns:a16="http://schemas.microsoft.com/office/drawing/2014/main" id="{FE7869F1-5810-1F49-BF25-8666F7FAED19}"/>
              </a:ext>
            </a:extLst>
          </p:cNvPr>
          <p:cNvSpPr txBox="1">
            <a:spLocks/>
          </p:cNvSpPr>
          <p:nvPr/>
        </p:nvSpPr>
        <p:spPr>
          <a:xfrm>
            <a:off x="838200" y="638695"/>
            <a:ext cx="10515600" cy="6156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E7C800"/>
                </a:solidFill>
                <a:latin typeface="Arial" panose="020B0604020202020204" pitchFamily="34" charset="0"/>
                <a:cs typeface="Arial" panose="020B0604020202020204" pitchFamily="34" charset="0"/>
              </a:rPr>
              <a:t>New Technologies</a:t>
            </a:r>
          </a:p>
        </p:txBody>
      </p:sp>
      <p:pic>
        <p:nvPicPr>
          <p:cNvPr id="10" name="Picture 9">
            <a:extLst>
              <a:ext uri="{FF2B5EF4-FFF2-40B4-BE49-F238E27FC236}">
                <a16:creationId xmlns:a16="http://schemas.microsoft.com/office/drawing/2014/main" id="{F97EA7FC-4130-6F4B-9CDD-3E635C4B4EBA}"/>
              </a:ext>
            </a:extLst>
          </p:cNvPr>
          <p:cNvPicPr>
            <a:picLocks noChangeAspect="1"/>
          </p:cNvPicPr>
          <p:nvPr/>
        </p:nvPicPr>
        <p:blipFill>
          <a:blip r:embed="rId3"/>
          <a:stretch>
            <a:fillRect/>
          </a:stretch>
        </p:blipFill>
        <p:spPr>
          <a:xfrm>
            <a:off x="2321800" y="3345224"/>
            <a:ext cx="3423679" cy="3268936"/>
          </a:xfrm>
          <a:prstGeom prst="rect">
            <a:avLst/>
          </a:prstGeom>
        </p:spPr>
      </p:pic>
      <p:pic>
        <p:nvPicPr>
          <p:cNvPr id="13" name="Picture 12">
            <a:extLst>
              <a:ext uri="{FF2B5EF4-FFF2-40B4-BE49-F238E27FC236}">
                <a16:creationId xmlns:a16="http://schemas.microsoft.com/office/drawing/2014/main" id="{549EC5DC-8DA0-BB4D-86CA-902DB5EA93E4}"/>
              </a:ext>
            </a:extLst>
          </p:cNvPr>
          <p:cNvPicPr>
            <a:picLocks noChangeAspect="1"/>
          </p:cNvPicPr>
          <p:nvPr/>
        </p:nvPicPr>
        <p:blipFill>
          <a:blip r:embed="rId4"/>
          <a:stretch>
            <a:fillRect/>
          </a:stretch>
        </p:blipFill>
        <p:spPr>
          <a:xfrm>
            <a:off x="838200" y="5842247"/>
            <a:ext cx="2148840" cy="771913"/>
          </a:xfrm>
          <a:prstGeom prst="rect">
            <a:avLst/>
          </a:prstGeom>
        </p:spPr>
      </p:pic>
    </p:spTree>
    <p:extLst>
      <p:ext uri="{BB962C8B-B14F-4D97-AF65-F5344CB8AC3E}">
        <p14:creationId xmlns:p14="http://schemas.microsoft.com/office/powerpoint/2010/main" val="184907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8886C6-9ADE-2C42-BF42-CD0381733436}"/>
              </a:ext>
            </a:extLst>
          </p:cNvPr>
          <p:cNvSpPr txBox="1">
            <a:spLocks/>
          </p:cNvSpPr>
          <p:nvPr/>
        </p:nvSpPr>
        <p:spPr>
          <a:xfrm>
            <a:off x="838200" y="638695"/>
            <a:ext cx="10515600" cy="6156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E7C800"/>
                </a:solidFill>
                <a:latin typeface="Arial" panose="020B0604020202020204" pitchFamily="34" charset="0"/>
                <a:cs typeface="Arial" panose="020B0604020202020204" pitchFamily="34" charset="0"/>
              </a:rPr>
              <a:t>Definitions</a:t>
            </a:r>
          </a:p>
        </p:txBody>
      </p:sp>
      <p:sp>
        <p:nvSpPr>
          <p:cNvPr id="5" name="Rectangle 4">
            <a:extLst>
              <a:ext uri="{FF2B5EF4-FFF2-40B4-BE49-F238E27FC236}">
                <a16:creationId xmlns:a16="http://schemas.microsoft.com/office/drawing/2014/main" id="{B0BBAC3C-626F-B243-B481-24533FE64E1B}"/>
              </a:ext>
            </a:extLst>
          </p:cNvPr>
          <p:cNvSpPr/>
          <p:nvPr/>
        </p:nvSpPr>
        <p:spPr>
          <a:xfrm>
            <a:off x="963322" y="1911925"/>
            <a:ext cx="2853369" cy="1698569"/>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Sexed semen</a:t>
            </a:r>
          </a:p>
        </p:txBody>
      </p:sp>
      <p:sp>
        <p:nvSpPr>
          <p:cNvPr id="6" name="Rectangle 5">
            <a:extLst>
              <a:ext uri="{FF2B5EF4-FFF2-40B4-BE49-F238E27FC236}">
                <a16:creationId xmlns:a16="http://schemas.microsoft.com/office/drawing/2014/main" id="{A84497E5-65CA-BC41-A7C1-2B5C70EDCF31}"/>
              </a:ext>
            </a:extLst>
          </p:cNvPr>
          <p:cNvSpPr/>
          <p:nvPr/>
        </p:nvSpPr>
        <p:spPr>
          <a:xfrm>
            <a:off x="857250" y="1818000"/>
            <a:ext cx="3058258" cy="1886422"/>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CC6F35-2FE6-E948-A951-5A2ECCD0E071}"/>
              </a:ext>
            </a:extLst>
          </p:cNvPr>
          <p:cNvSpPr/>
          <p:nvPr/>
        </p:nvSpPr>
        <p:spPr>
          <a:xfrm>
            <a:off x="4331660" y="1911925"/>
            <a:ext cx="3175132" cy="1698569"/>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Computerised heat detection system</a:t>
            </a:r>
          </a:p>
        </p:txBody>
      </p:sp>
      <p:sp>
        <p:nvSpPr>
          <p:cNvPr id="8" name="Rectangle 7">
            <a:extLst>
              <a:ext uri="{FF2B5EF4-FFF2-40B4-BE49-F238E27FC236}">
                <a16:creationId xmlns:a16="http://schemas.microsoft.com/office/drawing/2014/main" id="{9C18BA2F-35A7-B84B-8382-FE2990954C7B}"/>
              </a:ext>
            </a:extLst>
          </p:cNvPr>
          <p:cNvSpPr/>
          <p:nvPr/>
        </p:nvSpPr>
        <p:spPr>
          <a:xfrm>
            <a:off x="4216270" y="1818000"/>
            <a:ext cx="3380284" cy="1886422"/>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C1965B-91B7-6F4D-AF0D-4AADDDF4E7AF}"/>
              </a:ext>
            </a:extLst>
          </p:cNvPr>
          <p:cNvSpPr/>
          <p:nvPr/>
        </p:nvSpPr>
        <p:spPr>
          <a:xfrm>
            <a:off x="8033483" y="1911925"/>
            <a:ext cx="2853369" cy="1698569"/>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Automated calf feeder</a:t>
            </a:r>
          </a:p>
        </p:txBody>
      </p:sp>
      <p:sp>
        <p:nvSpPr>
          <p:cNvPr id="10" name="Rectangle 9">
            <a:extLst>
              <a:ext uri="{FF2B5EF4-FFF2-40B4-BE49-F238E27FC236}">
                <a16:creationId xmlns:a16="http://schemas.microsoft.com/office/drawing/2014/main" id="{F3A46908-243A-084E-A5E5-3968FEF6D166}"/>
              </a:ext>
            </a:extLst>
          </p:cNvPr>
          <p:cNvSpPr/>
          <p:nvPr/>
        </p:nvSpPr>
        <p:spPr>
          <a:xfrm>
            <a:off x="7927411" y="1818000"/>
            <a:ext cx="3057112" cy="1886422"/>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C1E94B-2F9A-2E43-83CC-3C3D8BDEFD3A}"/>
              </a:ext>
            </a:extLst>
          </p:cNvPr>
          <p:cNvSpPr/>
          <p:nvPr/>
        </p:nvSpPr>
        <p:spPr>
          <a:xfrm>
            <a:off x="963322" y="4180623"/>
            <a:ext cx="2853369" cy="1698569"/>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Slurry aeration system</a:t>
            </a:r>
          </a:p>
        </p:txBody>
      </p:sp>
      <p:sp>
        <p:nvSpPr>
          <p:cNvPr id="12" name="Rectangle 11">
            <a:extLst>
              <a:ext uri="{FF2B5EF4-FFF2-40B4-BE49-F238E27FC236}">
                <a16:creationId xmlns:a16="http://schemas.microsoft.com/office/drawing/2014/main" id="{E47B8D08-8844-C548-97A9-51D78FD197B6}"/>
              </a:ext>
            </a:extLst>
          </p:cNvPr>
          <p:cNvSpPr/>
          <p:nvPr/>
        </p:nvSpPr>
        <p:spPr>
          <a:xfrm>
            <a:off x="857250" y="4082018"/>
            <a:ext cx="3063600" cy="1886422"/>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90BAED-59DA-4F48-9639-DB58F3244583}"/>
              </a:ext>
            </a:extLst>
          </p:cNvPr>
          <p:cNvSpPr/>
          <p:nvPr/>
        </p:nvSpPr>
        <p:spPr>
          <a:xfrm>
            <a:off x="4331660" y="4180623"/>
            <a:ext cx="3175132" cy="1698569"/>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Robotic milkers</a:t>
            </a:r>
          </a:p>
        </p:txBody>
      </p:sp>
      <p:sp>
        <p:nvSpPr>
          <p:cNvPr id="14" name="Rectangle 13">
            <a:extLst>
              <a:ext uri="{FF2B5EF4-FFF2-40B4-BE49-F238E27FC236}">
                <a16:creationId xmlns:a16="http://schemas.microsoft.com/office/drawing/2014/main" id="{77B071D4-FE93-094C-A9B7-4B807B138FD4}"/>
              </a:ext>
            </a:extLst>
          </p:cNvPr>
          <p:cNvSpPr/>
          <p:nvPr/>
        </p:nvSpPr>
        <p:spPr>
          <a:xfrm>
            <a:off x="4216270" y="4082018"/>
            <a:ext cx="3380400" cy="1886422"/>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83B0A2-B7AC-C44D-AA76-08933C02C4F3}"/>
              </a:ext>
            </a:extLst>
          </p:cNvPr>
          <p:cNvSpPr/>
          <p:nvPr/>
        </p:nvSpPr>
        <p:spPr>
          <a:xfrm>
            <a:off x="8033483" y="4180623"/>
            <a:ext cx="2853369" cy="1698569"/>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GPS</a:t>
            </a:r>
          </a:p>
          <a:p>
            <a:pPr algn="ctr"/>
            <a:r>
              <a:rPr lang="en-GB" sz="2800" dirty="0">
                <a:solidFill>
                  <a:schemeClr val="tx1"/>
                </a:solidFill>
                <a:latin typeface="Arial" panose="020B0604020202020204" pitchFamily="34" charset="0"/>
                <a:cs typeface="Arial" panose="020B0604020202020204" pitchFamily="34" charset="0"/>
              </a:rPr>
              <a:t>(on tractors)</a:t>
            </a:r>
          </a:p>
        </p:txBody>
      </p:sp>
      <p:sp>
        <p:nvSpPr>
          <p:cNvPr id="16" name="Rectangle 15">
            <a:extLst>
              <a:ext uri="{FF2B5EF4-FFF2-40B4-BE49-F238E27FC236}">
                <a16:creationId xmlns:a16="http://schemas.microsoft.com/office/drawing/2014/main" id="{349195EF-39F8-5243-8B47-CC695B798A6E}"/>
              </a:ext>
            </a:extLst>
          </p:cNvPr>
          <p:cNvSpPr/>
          <p:nvPr/>
        </p:nvSpPr>
        <p:spPr>
          <a:xfrm>
            <a:off x="7927411" y="4082018"/>
            <a:ext cx="3056400" cy="1886422"/>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92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5EDD29-ADC3-8A4A-A870-6CCB1295D708}"/>
              </a:ext>
            </a:extLst>
          </p:cNvPr>
          <p:cNvSpPr txBox="1">
            <a:spLocks/>
          </p:cNvSpPr>
          <p:nvPr/>
        </p:nvSpPr>
        <p:spPr>
          <a:xfrm>
            <a:off x="838200" y="638695"/>
            <a:ext cx="10515600" cy="6156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solidFill>
                  <a:srgbClr val="E7C800"/>
                </a:solidFill>
                <a:latin typeface="Arial" panose="020B0604020202020204" pitchFamily="34" charset="0"/>
                <a:cs typeface="Arial" panose="020B0604020202020204" pitchFamily="34" charset="0"/>
              </a:rPr>
              <a:t>Definitions</a:t>
            </a:r>
          </a:p>
        </p:txBody>
      </p:sp>
      <p:grpSp>
        <p:nvGrpSpPr>
          <p:cNvPr id="3" name="Group 2">
            <a:extLst>
              <a:ext uri="{FF2B5EF4-FFF2-40B4-BE49-F238E27FC236}">
                <a16:creationId xmlns:a16="http://schemas.microsoft.com/office/drawing/2014/main" id="{29FE2F33-431D-844D-9C55-C98E0396BF88}"/>
              </a:ext>
            </a:extLst>
          </p:cNvPr>
          <p:cNvGrpSpPr/>
          <p:nvPr/>
        </p:nvGrpSpPr>
        <p:grpSpPr>
          <a:xfrm>
            <a:off x="4468997" y="1818000"/>
            <a:ext cx="3045600" cy="2006596"/>
            <a:chOff x="4375904" y="1818000"/>
            <a:chExt cx="3045600" cy="2006596"/>
          </a:xfrm>
        </p:grpSpPr>
        <p:sp>
          <p:nvSpPr>
            <p:cNvPr id="7" name="Rectangle 6">
              <a:extLst>
                <a:ext uri="{FF2B5EF4-FFF2-40B4-BE49-F238E27FC236}">
                  <a16:creationId xmlns:a16="http://schemas.microsoft.com/office/drawing/2014/main" id="{32B016A2-9FAF-2049-96CD-60A9FAAE8311}"/>
                </a:ext>
              </a:extLst>
            </p:cNvPr>
            <p:cNvSpPr/>
            <p:nvPr/>
          </p:nvSpPr>
          <p:spPr>
            <a:xfrm>
              <a:off x="4470189" y="1907045"/>
              <a:ext cx="2854800" cy="1828506"/>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Electronic pedometers</a:t>
              </a:r>
            </a:p>
          </p:txBody>
        </p:sp>
        <p:sp>
          <p:nvSpPr>
            <p:cNvPr id="8" name="Rectangle 7">
              <a:extLst>
                <a:ext uri="{FF2B5EF4-FFF2-40B4-BE49-F238E27FC236}">
                  <a16:creationId xmlns:a16="http://schemas.microsoft.com/office/drawing/2014/main" id="{1EEC17FD-4621-6C4B-BA14-BE6D0DC0AF8A}"/>
                </a:ext>
              </a:extLst>
            </p:cNvPr>
            <p:cNvSpPr/>
            <p:nvPr/>
          </p:nvSpPr>
          <p:spPr>
            <a:xfrm>
              <a:off x="4375904" y="1818000"/>
              <a:ext cx="3045600" cy="2006596"/>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D5E1FBED-0F1E-5646-A46D-6CB9F2079CBE}"/>
              </a:ext>
            </a:extLst>
          </p:cNvPr>
          <p:cNvGrpSpPr/>
          <p:nvPr/>
        </p:nvGrpSpPr>
        <p:grpSpPr>
          <a:xfrm>
            <a:off x="8091532" y="1818000"/>
            <a:ext cx="3045600" cy="2005200"/>
            <a:chOff x="7903964" y="1818000"/>
            <a:chExt cx="3045600" cy="2005200"/>
          </a:xfrm>
        </p:grpSpPr>
        <p:sp>
          <p:nvSpPr>
            <p:cNvPr id="9" name="Rectangle 8">
              <a:extLst>
                <a:ext uri="{FF2B5EF4-FFF2-40B4-BE49-F238E27FC236}">
                  <a16:creationId xmlns:a16="http://schemas.microsoft.com/office/drawing/2014/main" id="{52570AF7-4611-914F-A3CF-44B608132850}"/>
                </a:ext>
              </a:extLst>
            </p:cNvPr>
            <p:cNvSpPr/>
            <p:nvPr/>
          </p:nvSpPr>
          <p:spPr>
            <a:xfrm>
              <a:off x="7998313" y="1907045"/>
              <a:ext cx="2853369" cy="1828800"/>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APHIS (Animal and Plant Health Inspection)</a:t>
              </a:r>
            </a:p>
          </p:txBody>
        </p:sp>
        <p:sp>
          <p:nvSpPr>
            <p:cNvPr id="10" name="Rectangle 9">
              <a:extLst>
                <a:ext uri="{FF2B5EF4-FFF2-40B4-BE49-F238E27FC236}">
                  <a16:creationId xmlns:a16="http://schemas.microsoft.com/office/drawing/2014/main" id="{3FD46D37-0C7A-6845-9D96-6A3AB7275A85}"/>
                </a:ext>
              </a:extLst>
            </p:cNvPr>
            <p:cNvSpPr/>
            <p:nvPr/>
          </p:nvSpPr>
          <p:spPr>
            <a:xfrm>
              <a:off x="7903964" y="1818000"/>
              <a:ext cx="3045600" cy="2005200"/>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FCAD1EE-AAF9-E241-A26F-4895215C24B2}"/>
              </a:ext>
            </a:extLst>
          </p:cNvPr>
          <p:cNvGrpSpPr/>
          <p:nvPr/>
        </p:nvGrpSpPr>
        <p:grpSpPr>
          <a:xfrm>
            <a:off x="847846" y="1818000"/>
            <a:ext cx="3044216" cy="2006596"/>
            <a:chOff x="847846" y="1818000"/>
            <a:chExt cx="3044216" cy="2006596"/>
          </a:xfrm>
        </p:grpSpPr>
        <p:sp>
          <p:nvSpPr>
            <p:cNvPr id="5" name="Rectangle 4">
              <a:extLst>
                <a:ext uri="{FF2B5EF4-FFF2-40B4-BE49-F238E27FC236}">
                  <a16:creationId xmlns:a16="http://schemas.microsoft.com/office/drawing/2014/main" id="{C2294238-AB4E-394E-8A95-CB41D2B127EA}"/>
                </a:ext>
              </a:extLst>
            </p:cNvPr>
            <p:cNvSpPr/>
            <p:nvPr/>
          </p:nvSpPr>
          <p:spPr>
            <a:xfrm>
              <a:off x="941036" y="1907045"/>
              <a:ext cx="2853369" cy="1828506"/>
            </a:xfrm>
            <a:prstGeom prst="rect">
              <a:avLst/>
            </a:prstGeom>
            <a:solidFill>
              <a:srgbClr val="CFE6E6"/>
            </a:solid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Electronic ID collars or tags</a:t>
              </a:r>
            </a:p>
          </p:txBody>
        </p:sp>
        <p:sp>
          <p:nvSpPr>
            <p:cNvPr id="11" name="Rectangle 10">
              <a:extLst>
                <a:ext uri="{FF2B5EF4-FFF2-40B4-BE49-F238E27FC236}">
                  <a16:creationId xmlns:a16="http://schemas.microsoft.com/office/drawing/2014/main" id="{D3DC345F-2FD3-F143-8EE0-9855FAF5D0B9}"/>
                </a:ext>
              </a:extLst>
            </p:cNvPr>
            <p:cNvSpPr/>
            <p:nvPr/>
          </p:nvSpPr>
          <p:spPr>
            <a:xfrm>
              <a:off x="847846" y="1818000"/>
              <a:ext cx="3044216" cy="2006596"/>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123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AC44-B249-4A47-BCB8-F03988D8484E}"/>
              </a:ext>
            </a:extLst>
          </p:cNvPr>
          <p:cNvSpPr>
            <a:spLocks noGrp="1"/>
          </p:cNvSpPr>
          <p:nvPr>
            <p:ph type="title"/>
          </p:nvPr>
        </p:nvSpPr>
        <p:spPr>
          <a:xfrm>
            <a:off x="838200" y="637200"/>
            <a:ext cx="3241431" cy="615600"/>
          </a:xfrm>
        </p:spPr>
        <p:txBody>
          <a:bodyPr anchor="t" anchorCtr="0">
            <a:normAutofit/>
          </a:bodyPr>
          <a:lstStyle/>
          <a:p>
            <a:r>
              <a:rPr lang="en-US" sz="3500" b="1" dirty="0">
                <a:solidFill>
                  <a:srgbClr val="E7C800"/>
                </a:solidFill>
                <a:latin typeface="Arial" panose="020B0604020202020204" pitchFamily="34" charset="0"/>
                <a:cs typeface="Arial" panose="020B0604020202020204" pitchFamily="34" charset="0"/>
              </a:rPr>
              <a:t>Discuss</a:t>
            </a:r>
          </a:p>
        </p:txBody>
      </p:sp>
      <p:sp>
        <p:nvSpPr>
          <p:cNvPr id="3" name="Content Placeholder 2">
            <a:extLst>
              <a:ext uri="{FF2B5EF4-FFF2-40B4-BE49-F238E27FC236}">
                <a16:creationId xmlns:a16="http://schemas.microsoft.com/office/drawing/2014/main" id="{30A5E430-1826-2E48-84FD-1C0A358C1AEF}"/>
              </a:ext>
            </a:extLst>
          </p:cNvPr>
          <p:cNvSpPr>
            <a:spLocks noGrp="1"/>
          </p:cNvSpPr>
          <p:nvPr>
            <p:ph idx="1"/>
          </p:nvPr>
        </p:nvSpPr>
        <p:spPr>
          <a:xfrm>
            <a:off x="838200" y="1252800"/>
            <a:ext cx="10515600" cy="4351338"/>
          </a:xfrm>
        </p:spPr>
        <p:txBody>
          <a:bodyPr/>
          <a:lstStyle/>
          <a:p>
            <a:pPr marL="342000" lvl="0" indent="-342000">
              <a:lnSpc>
                <a:spcPct val="110000"/>
              </a:lnSpc>
              <a:spcBef>
                <a:spcPts val="600"/>
              </a:spcBef>
              <a:buClr>
                <a:srgbClr val="E7C800"/>
              </a:buClr>
            </a:pPr>
            <a:r>
              <a:rPr lang="en-US" dirty="0">
                <a:latin typeface="Arial" panose="020B0604020202020204" pitchFamily="34" charset="0"/>
                <a:cs typeface="Arial" panose="020B0604020202020204" pitchFamily="34" charset="0"/>
              </a:rPr>
              <a:t>Technology that is used on dairy farms.</a:t>
            </a:r>
            <a:endParaRPr lang="en-GB" dirty="0">
              <a:latin typeface="Arial" panose="020B0604020202020204" pitchFamily="34" charset="0"/>
              <a:cs typeface="Arial" panose="020B0604020202020204" pitchFamily="34" charset="0"/>
            </a:endParaRPr>
          </a:p>
          <a:p>
            <a:pPr marL="342000" lvl="0" indent="-342000">
              <a:lnSpc>
                <a:spcPct val="110000"/>
              </a:lnSpc>
              <a:spcBef>
                <a:spcPts val="600"/>
              </a:spcBef>
              <a:buClr>
                <a:srgbClr val="E7C800"/>
              </a:buClr>
            </a:pPr>
            <a:r>
              <a:rPr lang="en-US" dirty="0">
                <a:latin typeface="Arial" panose="020B0604020202020204" pitchFamily="34" charset="0"/>
                <a:cs typeface="Arial" panose="020B0604020202020204" pitchFamily="34" charset="0"/>
              </a:rPr>
              <a:t>The benefit to farmers of using this technology.</a:t>
            </a:r>
            <a:endParaRPr lang="en-GB" dirty="0">
              <a:latin typeface="Arial" panose="020B0604020202020204" pitchFamily="34" charset="0"/>
              <a:cs typeface="Arial" panose="020B0604020202020204" pitchFamily="34" charset="0"/>
            </a:endParaRPr>
          </a:p>
          <a:p>
            <a:pPr marL="342000" lvl="0" indent="-342000">
              <a:lnSpc>
                <a:spcPct val="110000"/>
              </a:lnSpc>
              <a:spcBef>
                <a:spcPts val="600"/>
              </a:spcBef>
              <a:buClr>
                <a:srgbClr val="E7C800"/>
              </a:buClr>
            </a:pPr>
            <a:r>
              <a:rPr lang="en-US" dirty="0">
                <a:latin typeface="Arial" panose="020B0604020202020204" pitchFamily="34" charset="0"/>
                <a:cs typeface="Arial" panose="020B0604020202020204" pitchFamily="34" charset="0"/>
              </a:rPr>
              <a:t>What prevents farmers from using technology like this.</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E53B055-EC71-6448-81B7-AFA78D127FA4}"/>
              </a:ext>
            </a:extLst>
          </p:cNvPr>
          <p:cNvPicPr>
            <a:picLocks noChangeAspect="1"/>
          </p:cNvPicPr>
          <p:nvPr/>
        </p:nvPicPr>
        <p:blipFill>
          <a:blip r:embed="rId2"/>
          <a:stretch>
            <a:fillRect/>
          </a:stretch>
        </p:blipFill>
        <p:spPr>
          <a:xfrm>
            <a:off x="9718766" y="493615"/>
            <a:ext cx="1838347" cy="1246053"/>
          </a:xfrm>
          <a:prstGeom prst="rect">
            <a:avLst/>
          </a:prstGeom>
        </p:spPr>
      </p:pic>
      <p:pic>
        <p:nvPicPr>
          <p:cNvPr id="5" name="Picture 4">
            <a:extLst>
              <a:ext uri="{FF2B5EF4-FFF2-40B4-BE49-F238E27FC236}">
                <a16:creationId xmlns:a16="http://schemas.microsoft.com/office/drawing/2014/main" id="{E3C685A8-B3C2-834A-AE7F-584DD35774C4}"/>
              </a:ext>
            </a:extLst>
          </p:cNvPr>
          <p:cNvPicPr>
            <a:picLocks noChangeAspect="1"/>
          </p:cNvPicPr>
          <p:nvPr/>
        </p:nvPicPr>
        <p:blipFill>
          <a:blip r:embed="rId3"/>
          <a:stretch>
            <a:fillRect/>
          </a:stretch>
        </p:blipFill>
        <p:spPr>
          <a:xfrm>
            <a:off x="746760" y="3962400"/>
            <a:ext cx="4830482" cy="2645410"/>
          </a:xfrm>
          <a:prstGeom prst="rect">
            <a:avLst/>
          </a:prstGeom>
        </p:spPr>
      </p:pic>
    </p:spTree>
    <p:extLst>
      <p:ext uri="{BB962C8B-B14F-4D97-AF65-F5344CB8AC3E}">
        <p14:creationId xmlns:p14="http://schemas.microsoft.com/office/powerpoint/2010/main" val="127751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5852-B37C-6C45-A1C8-C50FF2F0E1D2}"/>
              </a:ext>
            </a:extLst>
          </p:cNvPr>
          <p:cNvSpPr>
            <a:spLocks noGrp="1"/>
          </p:cNvSpPr>
          <p:nvPr>
            <p:ph type="title"/>
          </p:nvPr>
        </p:nvSpPr>
        <p:spPr>
          <a:xfrm>
            <a:off x="838200" y="637200"/>
            <a:ext cx="10515600" cy="615600"/>
          </a:xfrm>
        </p:spPr>
        <p:txBody>
          <a:bodyPr anchor="t" anchorCtr="0">
            <a:normAutofit/>
          </a:bodyPr>
          <a:lstStyle/>
          <a:p>
            <a:r>
              <a:rPr lang="en-GB" sz="3500" b="1" dirty="0">
                <a:solidFill>
                  <a:srgbClr val="E7C800"/>
                </a:solidFill>
                <a:latin typeface="Arial" panose="020B0604020202020204" pitchFamily="34" charset="0"/>
                <a:cs typeface="Arial" panose="020B0604020202020204" pitchFamily="34" charset="0"/>
              </a:rPr>
              <a:t>Technology on a Farm</a:t>
            </a:r>
            <a:endParaRPr lang="en-US" sz="3500" dirty="0">
              <a:solidFill>
                <a:srgbClr val="E7C800"/>
              </a:solidFill>
              <a:latin typeface="Arial" panose="020B0604020202020204" pitchFamily="34" charset="0"/>
              <a:cs typeface="Arial" panose="020B0604020202020204" pitchFamily="34" charset="0"/>
            </a:endParaRPr>
          </a:p>
        </p:txBody>
      </p:sp>
      <p:pic>
        <p:nvPicPr>
          <p:cNvPr id="6" name="Picture 5">
            <a:hlinkClick r:id="rId3"/>
            <a:extLst>
              <a:ext uri="{FF2B5EF4-FFF2-40B4-BE49-F238E27FC236}">
                <a16:creationId xmlns:a16="http://schemas.microsoft.com/office/drawing/2014/main" id="{A033ADC2-DEF0-0F47-9C97-817502AFF0FB}"/>
              </a:ext>
            </a:extLst>
          </p:cNvPr>
          <p:cNvPicPr>
            <a:picLocks noChangeAspect="1"/>
          </p:cNvPicPr>
          <p:nvPr/>
        </p:nvPicPr>
        <p:blipFill>
          <a:blip r:embed="rId4"/>
          <a:stretch>
            <a:fillRect/>
          </a:stretch>
        </p:blipFill>
        <p:spPr>
          <a:xfrm>
            <a:off x="1041245" y="1625598"/>
            <a:ext cx="6070913" cy="3414888"/>
          </a:xfrm>
          <a:prstGeom prst="rect">
            <a:avLst/>
          </a:prstGeom>
        </p:spPr>
      </p:pic>
      <p:sp>
        <p:nvSpPr>
          <p:cNvPr id="7" name="Rectangle 6">
            <a:extLst>
              <a:ext uri="{FF2B5EF4-FFF2-40B4-BE49-F238E27FC236}">
                <a16:creationId xmlns:a16="http://schemas.microsoft.com/office/drawing/2014/main" id="{1EB200AA-1BA7-8A46-92A2-046E33B94C59}"/>
              </a:ext>
            </a:extLst>
          </p:cNvPr>
          <p:cNvSpPr/>
          <p:nvPr/>
        </p:nvSpPr>
        <p:spPr>
          <a:xfrm>
            <a:off x="939801" y="1538107"/>
            <a:ext cx="6273643" cy="3567291"/>
          </a:xfrm>
          <a:prstGeom prst="rect">
            <a:avLst/>
          </a:prstGeom>
          <a:noFill/>
          <a:ln w="38100">
            <a:solidFill>
              <a:srgbClr val="CFE6E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690EBF8-4948-5842-9769-63522B7775DE}"/>
              </a:ext>
            </a:extLst>
          </p:cNvPr>
          <p:cNvSpPr txBox="1"/>
          <p:nvPr/>
        </p:nvSpPr>
        <p:spPr>
          <a:xfrm>
            <a:off x="793044" y="5215466"/>
            <a:ext cx="6160911" cy="338554"/>
          </a:xfrm>
          <a:prstGeom prst="rect">
            <a:avLst/>
          </a:prstGeom>
          <a:noFill/>
        </p:spPr>
        <p:txBody>
          <a:bodyPr wrap="square" rtlCol="0">
            <a:spAutoFit/>
          </a:bodyPr>
          <a:lstStyle/>
          <a:p>
            <a:r>
              <a:rPr lang="en-GB" sz="1600" b="1" cap="all" dirty="0">
                <a:solidFill>
                  <a:srgbClr val="E7C800"/>
                </a:solidFill>
                <a:latin typeface="Arial" panose="020B0604020202020204" pitchFamily="34" charset="0"/>
                <a:cs typeface="Arial" panose="020B0604020202020204" pitchFamily="34" charset="0"/>
                <a:hlinkClick r:id="rId3"/>
              </a:rPr>
              <a:t>Resource 7  </a:t>
            </a:r>
            <a:r>
              <a:rPr lang="en-GB" sz="1600" cap="all" dirty="0">
                <a:latin typeface="Arial" panose="020B0604020202020204" pitchFamily="34" charset="0"/>
                <a:cs typeface="Arial" panose="020B0604020202020204" pitchFamily="34" charset="0"/>
                <a:hlinkClick r:id="rId3"/>
              </a:rPr>
              <a:t>TECHNOLOGY ON A FARM</a:t>
            </a:r>
            <a:endParaRPr lang="en-GB" sz="16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79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F29A2FE-D4C2-2849-BCEE-9DCA485CDC49}"/>
              </a:ext>
            </a:extLst>
          </p:cNvPr>
          <p:cNvPicPr>
            <a:picLocks noChangeAspect="1"/>
          </p:cNvPicPr>
          <p:nvPr/>
        </p:nvPicPr>
        <p:blipFill>
          <a:blip r:embed="rId3"/>
          <a:stretch>
            <a:fillRect/>
          </a:stretch>
        </p:blipFill>
        <p:spPr>
          <a:xfrm>
            <a:off x="7111591" y="3747947"/>
            <a:ext cx="4823088" cy="2859402"/>
          </a:xfrm>
          <a:prstGeom prst="rect">
            <a:avLst/>
          </a:prstGeom>
        </p:spPr>
      </p:pic>
      <p:sp>
        <p:nvSpPr>
          <p:cNvPr id="4" name="Title 1">
            <a:extLst>
              <a:ext uri="{FF2B5EF4-FFF2-40B4-BE49-F238E27FC236}">
                <a16:creationId xmlns:a16="http://schemas.microsoft.com/office/drawing/2014/main" id="{68851D7C-0E7D-8A4B-82C3-9EE1AA521A26}"/>
              </a:ext>
            </a:extLst>
          </p:cNvPr>
          <p:cNvSpPr txBox="1">
            <a:spLocks/>
          </p:cNvSpPr>
          <p:nvPr/>
        </p:nvSpPr>
        <p:spPr>
          <a:xfrm>
            <a:off x="838200" y="637200"/>
            <a:ext cx="10515600" cy="61560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b="1">
                <a:solidFill>
                  <a:srgbClr val="E7C800"/>
                </a:solidFill>
                <a:latin typeface="Arial" panose="020B0604020202020204" pitchFamily="34" charset="0"/>
                <a:cs typeface="Arial" panose="020B0604020202020204" pitchFamily="34" charset="0"/>
              </a:rPr>
              <a:t>Activity – Scenario</a:t>
            </a:r>
            <a:endParaRPr lang="en-US" sz="3500" dirty="0">
              <a:solidFill>
                <a:srgbClr val="E7C800"/>
              </a:solidFill>
              <a:latin typeface="Arial" panose="020B0604020202020204" pitchFamily="34" charset="0"/>
              <a:cs typeface="Arial" panose="020B0604020202020204" pitchFamily="34" charset="0"/>
            </a:endParaRPr>
          </a:p>
        </p:txBody>
      </p:sp>
      <p:sp>
        <p:nvSpPr>
          <p:cNvPr id="5" name="Content Placeholder 6">
            <a:extLst>
              <a:ext uri="{FF2B5EF4-FFF2-40B4-BE49-F238E27FC236}">
                <a16:creationId xmlns:a16="http://schemas.microsoft.com/office/drawing/2014/main" id="{3B6C1A0F-A679-594B-8D93-462C383D2A49}"/>
              </a:ext>
            </a:extLst>
          </p:cNvPr>
          <p:cNvSpPr txBox="1">
            <a:spLocks/>
          </p:cNvSpPr>
          <p:nvPr/>
        </p:nvSpPr>
        <p:spPr>
          <a:xfrm>
            <a:off x="838199" y="1252801"/>
            <a:ext cx="10228385" cy="19241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600"/>
              </a:spcBef>
            </a:pPr>
            <a:r>
              <a:rPr lang="en-GB" dirty="0">
                <a:latin typeface="Arial" panose="020B0604020202020204" pitchFamily="34" charset="0"/>
                <a:cs typeface="Arial" panose="020B0604020202020204" pitchFamily="34" charset="0"/>
              </a:rPr>
              <a:t>Tom, an ageing farmer has an outdated dairy. He must decide whether to invest in a new dairy parlour. He currently has 50 cows and wants to increase his herd number to 70. </a:t>
            </a:r>
          </a:p>
          <a:p>
            <a:pPr algn="l">
              <a:lnSpc>
                <a:spcPct val="100000"/>
              </a:lnSpc>
            </a:pPr>
            <a:r>
              <a:rPr lang="en-GB" b="1" dirty="0">
                <a:latin typeface="Arial" panose="020B0604020202020204" pitchFamily="34" charset="0"/>
                <a:cs typeface="Arial" panose="020B0604020202020204" pitchFamily="34" charset="0"/>
              </a:rPr>
              <a:t>Create a mind map of the factors Tom should take into account.</a:t>
            </a:r>
          </a:p>
        </p:txBody>
      </p:sp>
      <p:grpSp>
        <p:nvGrpSpPr>
          <p:cNvPr id="6" name="Group 5">
            <a:extLst>
              <a:ext uri="{FF2B5EF4-FFF2-40B4-BE49-F238E27FC236}">
                <a16:creationId xmlns:a16="http://schemas.microsoft.com/office/drawing/2014/main" id="{51691C2E-18A0-CB49-B40F-C52BD2FC2B18}"/>
              </a:ext>
            </a:extLst>
          </p:cNvPr>
          <p:cNvGrpSpPr/>
          <p:nvPr/>
        </p:nvGrpSpPr>
        <p:grpSpPr>
          <a:xfrm>
            <a:off x="977378" y="3580228"/>
            <a:ext cx="6310060" cy="2567875"/>
            <a:chOff x="601298" y="1930992"/>
            <a:chExt cx="11017899" cy="4483727"/>
          </a:xfrm>
        </p:grpSpPr>
        <p:pic>
          <p:nvPicPr>
            <p:cNvPr id="7" name="Picture 6">
              <a:extLst>
                <a:ext uri="{FF2B5EF4-FFF2-40B4-BE49-F238E27FC236}">
                  <a16:creationId xmlns:a16="http://schemas.microsoft.com/office/drawing/2014/main" id="{9AAACBE8-EBCC-F64A-B3DC-6B4492BD0494}"/>
                </a:ext>
              </a:extLst>
            </p:cNvPr>
            <p:cNvPicPr>
              <a:picLocks noChangeAspect="1"/>
            </p:cNvPicPr>
            <p:nvPr/>
          </p:nvPicPr>
          <p:blipFill>
            <a:blip r:embed="rId4"/>
            <a:stretch>
              <a:fillRect/>
            </a:stretch>
          </p:blipFill>
          <p:spPr>
            <a:xfrm>
              <a:off x="4270465" y="2347504"/>
              <a:ext cx="3214552" cy="3214552"/>
            </a:xfrm>
            <a:prstGeom prst="rect">
              <a:avLst/>
            </a:prstGeom>
          </p:spPr>
        </p:pic>
        <p:pic>
          <p:nvPicPr>
            <p:cNvPr id="8" name="Picture 7">
              <a:extLst>
                <a:ext uri="{FF2B5EF4-FFF2-40B4-BE49-F238E27FC236}">
                  <a16:creationId xmlns:a16="http://schemas.microsoft.com/office/drawing/2014/main" id="{4B231E5F-80A0-C841-A8B2-83DC70BFD072}"/>
                </a:ext>
              </a:extLst>
            </p:cNvPr>
            <p:cNvPicPr>
              <a:picLocks noChangeAspect="1"/>
            </p:cNvPicPr>
            <p:nvPr/>
          </p:nvPicPr>
          <p:blipFill>
            <a:blip r:embed="rId5"/>
            <a:stretch>
              <a:fillRect/>
            </a:stretch>
          </p:blipFill>
          <p:spPr>
            <a:xfrm>
              <a:off x="861329" y="4388612"/>
              <a:ext cx="2026107" cy="2026107"/>
            </a:xfrm>
            <a:prstGeom prst="rect">
              <a:avLst/>
            </a:prstGeom>
          </p:spPr>
        </p:pic>
        <p:pic>
          <p:nvPicPr>
            <p:cNvPr id="10" name="Picture 9">
              <a:extLst>
                <a:ext uri="{FF2B5EF4-FFF2-40B4-BE49-F238E27FC236}">
                  <a16:creationId xmlns:a16="http://schemas.microsoft.com/office/drawing/2014/main" id="{BAECE5E9-C96F-3D46-9A89-F66389A2BCE0}"/>
                </a:ext>
              </a:extLst>
            </p:cNvPr>
            <p:cNvPicPr>
              <a:picLocks noChangeAspect="1"/>
            </p:cNvPicPr>
            <p:nvPr/>
          </p:nvPicPr>
          <p:blipFill>
            <a:blip r:embed="rId6"/>
            <a:stretch>
              <a:fillRect/>
            </a:stretch>
          </p:blipFill>
          <p:spPr>
            <a:xfrm>
              <a:off x="8536448" y="1930992"/>
              <a:ext cx="1846800" cy="1846800"/>
            </a:xfrm>
            <a:prstGeom prst="rect">
              <a:avLst/>
            </a:prstGeom>
          </p:spPr>
        </p:pic>
        <p:cxnSp>
          <p:nvCxnSpPr>
            <p:cNvPr id="11" name="Straight Connector 10">
              <a:extLst>
                <a:ext uri="{FF2B5EF4-FFF2-40B4-BE49-F238E27FC236}">
                  <a16:creationId xmlns:a16="http://schemas.microsoft.com/office/drawing/2014/main" id="{155053A8-6C65-7A49-9BB0-80ACBDECA8C6}"/>
                </a:ext>
              </a:extLst>
            </p:cNvPr>
            <p:cNvCxnSpPr>
              <a:cxnSpLocks/>
            </p:cNvCxnSpPr>
            <p:nvPr/>
          </p:nvCxnSpPr>
          <p:spPr>
            <a:xfrm flipV="1">
              <a:off x="2913562" y="4585064"/>
              <a:ext cx="1396636" cy="453086"/>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D05BC3-A7F6-3141-961A-E57AB6D09ADC}"/>
                </a:ext>
              </a:extLst>
            </p:cNvPr>
            <p:cNvCxnSpPr>
              <a:cxnSpLocks/>
            </p:cNvCxnSpPr>
            <p:nvPr/>
          </p:nvCxnSpPr>
          <p:spPr>
            <a:xfrm flipV="1">
              <a:off x="7524205" y="3200400"/>
              <a:ext cx="992778" cy="334571"/>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6C855C-2B86-264D-8A2D-F575CBABD5EE}"/>
                </a:ext>
              </a:extLst>
            </p:cNvPr>
            <p:cNvCxnSpPr>
              <a:cxnSpLocks/>
            </p:cNvCxnSpPr>
            <p:nvPr/>
          </p:nvCxnSpPr>
          <p:spPr>
            <a:xfrm flipH="1" flipV="1">
              <a:off x="1378366" y="3511473"/>
              <a:ext cx="228365" cy="841037"/>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CA6B06A-434F-1941-B987-6CB96D1EBEA1}"/>
                </a:ext>
              </a:extLst>
            </p:cNvPr>
            <p:cNvPicPr>
              <a:picLocks noChangeAspect="1"/>
            </p:cNvPicPr>
            <p:nvPr/>
          </p:nvPicPr>
          <p:blipFill>
            <a:blip r:embed="rId7"/>
            <a:stretch>
              <a:fillRect/>
            </a:stretch>
          </p:blipFill>
          <p:spPr>
            <a:xfrm>
              <a:off x="601298" y="2217850"/>
              <a:ext cx="1273084" cy="1273084"/>
            </a:xfrm>
            <a:prstGeom prst="rect">
              <a:avLst/>
            </a:prstGeom>
          </p:spPr>
        </p:pic>
        <p:pic>
          <p:nvPicPr>
            <p:cNvPr id="15" name="Picture 14">
              <a:extLst>
                <a:ext uri="{FF2B5EF4-FFF2-40B4-BE49-F238E27FC236}">
                  <a16:creationId xmlns:a16="http://schemas.microsoft.com/office/drawing/2014/main" id="{25C3D20B-77B2-AA47-AE2B-AB5A009014BA}"/>
                </a:ext>
              </a:extLst>
            </p:cNvPr>
            <p:cNvPicPr>
              <a:picLocks noChangeAspect="1"/>
            </p:cNvPicPr>
            <p:nvPr/>
          </p:nvPicPr>
          <p:blipFill>
            <a:blip r:embed="rId8"/>
            <a:stretch>
              <a:fillRect/>
            </a:stretch>
          </p:blipFill>
          <p:spPr>
            <a:xfrm>
              <a:off x="8091272" y="5012024"/>
              <a:ext cx="1331867" cy="1331867"/>
            </a:xfrm>
            <a:prstGeom prst="rect">
              <a:avLst/>
            </a:prstGeom>
          </p:spPr>
        </p:pic>
        <p:cxnSp>
          <p:nvCxnSpPr>
            <p:cNvPr id="16" name="Straight Connector 15">
              <a:extLst>
                <a:ext uri="{FF2B5EF4-FFF2-40B4-BE49-F238E27FC236}">
                  <a16:creationId xmlns:a16="http://schemas.microsoft.com/office/drawing/2014/main" id="{C1AC9C0C-3F46-3B41-996F-676AD02555B7}"/>
                </a:ext>
              </a:extLst>
            </p:cNvPr>
            <p:cNvCxnSpPr>
              <a:cxnSpLocks/>
            </p:cNvCxnSpPr>
            <p:nvPr/>
          </p:nvCxnSpPr>
          <p:spPr>
            <a:xfrm flipV="1">
              <a:off x="8882742" y="3728549"/>
              <a:ext cx="265259" cy="1218160"/>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A52A27C-7F55-9140-885A-7455BFA05C5A}"/>
                </a:ext>
              </a:extLst>
            </p:cNvPr>
            <p:cNvPicPr>
              <a:picLocks noChangeAspect="1"/>
            </p:cNvPicPr>
            <p:nvPr/>
          </p:nvPicPr>
          <p:blipFill>
            <a:blip r:embed="rId9"/>
            <a:stretch>
              <a:fillRect/>
            </a:stretch>
          </p:blipFill>
          <p:spPr>
            <a:xfrm>
              <a:off x="10226894" y="4341999"/>
              <a:ext cx="1392303" cy="1392303"/>
            </a:xfrm>
            <a:prstGeom prst="rect">
              <a:avLst/>
            </a:prstGeom>
          </p:spPr>
        </p:pic>
        <p:cxnSp>
          <p:nvCxnSpPr>
            <p:cNvPr id="18" name="Straight Connector 17">
              <a:extLst>
                <a:ext uri="{FF2B5EF4-FFF2-40B4-BE49-F238E27FC236}">
                  <a16:creationId xmlns:a16="http://schemas.microsoft.com/office/drawing/2014/main" id="{8F50FB3D-F165-6842-9956-11352A9FEC7D}"/>
                </a:ext>
              </a:extLst>
            </p:cNvPr>
            <p:cNvCxnSpPr>
              <a:cxnSpLocks/>
            </p:cNvCxnSpPr>
            <p:nvPr/>
          </p:nvCxnSpPr>
          <p:spPr>
            <a:xfrm>
              <a:off x="9925125" y="3640037"/>
              <a:ext cx="603538" cy="808596"/>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A8B1764-636E-504B-9D70-B329BCECC5A5}"/>
                </a:ext>
              </a:extLst>
            </p:cNvPr>
            <p:cNvPicPr>
              <a:picLocks noChangeAspect="1"/>
            </p:cNvPicPr>
            <p:nvPr/>
          </p:nvPicPr>
          <p:blipFill>
            <a:blip r:embed="rId9"/>
            <a:stretch>
              <a:fillRect/>
            </a:stretch>
          </p:blipFill>
          <p:spPr>
            <a:xfrm>
              <a:off x="2837754" y="1987809"/>
              <a:ext cx="1087712" cy="1087712"/>
            </a:xfrm>
            <a:prstGeom prst="rect">
              <a:avLst/>
            </a:prstGeom>
          </p:spPr>
        </p:pic>
        <p:cxnSp>
          <p:nvCxnSpPr>
            <p:cNvPr id="20" name="Straight Connector 19">
              <a:extLst>
                <a:ext uri="{FF2B5EF4-FFF2-40B4-BE49-F238E27FC236}">
                  <a16:creationId xmlns:a16="http://schemas.microsoft.com/office/drawing/2014/main" id="{0D2C7EA1-A661-9F40-976A-21F90FD3EBC0}"/>
                </a:ext>
              </a:extLst>
            </p:cNvPr>
            <p:cNvCxnSpPr>
              <a:cxnSpLocks/>
            </p:cNvCxnSpPr>
            <p:nvPr/>
          </p:nvCxnSpPr>
          <p:spPr>
            <a:xfrm flipV="1">
              <a:off x="1939655" y="2557791"/>
              <a:ext cx="778810" cy="161950"/>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50BADD-465D-9F43-9AEA-3F6337AC206F}"/>
                </a:ext>
              </a:extLst>
            </p:cNvPr>
            <p:cNvCxnSpPr>
              <a:cxnSpLocks/>
            </p:cNvCxnSpPr>
            <p:nvPr/>
          </p:nvCxnSpPr>
          <p:spPr>
            <a:xfrm>
              <a:off x="7202394" y="5012024"/>
              <a:ext cx="808338" cy="389641"/>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CB19C5-5F88-F24B-BDB3-F1EAC3E93FF5}"/>
                </a:ext>
              </a:extLst>
            </p:cNvPr>
            <p:cNvCxnSpPr>
              <a:cxnSpLocks/>
            </p:cNvCxnSpPr>
            <p:nvPr/>
          </p:nvCxnSpPr>
          <p:spPr>
            <a:xfrm flipV="1">
              <a:off x="9507096" y="5447211"/>
              <a:ext cx="760310" cy="215034"/>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D39681-1AB4-414C-B34F-722664637875}"/>
                </a:ext>
              </a:extLst>
            </p:cNvPr>
            <p:cNvCxnSpPr>
              <a:cxnSpLocks/>
            </p:cNvCxnSpPr>
            <p:nvPr/>
          </p:nvCxnSpPr>
          <p:spPr>
            <a:xfrm flipV="1">
              <a:off x="2455817" y="3075521"/>
              <a:ext cx="724114" cy="1418102"/>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6339C9B-99C7-6D49-9EDA-B2D8157DBE1C}"/>
                </a:ext>
              </a:extLst>
            </p:cNvPr>
            <p:cNvPicPr>
              <a:picLocks noChangeAspect="1"/>
            </p:cNvPicPr>
            <p:nvPr/>
          </p:nvPicPr>
          <p:blipFill>
            <a:blip r:embed="rId7"/>
            <a:stretch>
              <a:fillRect/>
            </a:stretch>
          </p:blipFill>
          <p:spPr>
            <a:xfrm>
              <a:off x="7326853" y="2071758"/>
              <a:ext cx="693741" cy="693741"/>
            </a:xfrm>
            <a:prstGeom prst="rect">
              <a:avLst/>
            </a:prstGeom>
          </p:spPr>
        </p:pic>
        <p:pic>
          <p:nvPicPr>
            <p:cNvPr id="25" name="Picture 24">
              <a:extLst>
                <a:ext uri="{FF2B5EF4-FFF2-40B4-BE49-F238E27FC236}">
                  <a16:creationId xmlns:a16="http://schemas.microsoft.com/office/drawing/2014/main" id="{5AA7C5E6-27EC-CE47-9496-4C5190651129}"/>
                </a:ext>
              </a:extLst>
            </p:cNvPr>
            <p:cNvPicPr>
              <a:picLocks noChangeAspect="1"/>
            </p:cNvPicPr>
            <p:nvPr/>
          </p:nvPicPr>
          <p:blipFill>
            <a:blip r:embed="rId8"/>
            <a:stretch>
              <a:fillRect/>
            </a:stretch>
          </p:blipFill>
          <p:spPr>
            <a:xfrm>
              <a:off x="3432648" y="5260285"/>
              <a:ext cx="681646" cy="681646"/>
            </a:xfrm>
            <a:prstGeom prst="rect">
              <a:avLst/>
            </a:prstGeom>
          </p:spPr>
        </p:pic>
        <p:cxnSp>
          <p:nvCxnSpPr>
            <p:cNvPr id="26" name="Straight Connector 25">
              <a:extLst>
                <a:ext uri="{FF2B5EF4-FFF2-40B4-BE49-F238E27FC236}">
                  <a16:creationId xmlns:a16="http://schemas.microsoft.com/office/drawing/2014/main" id="{F9DDBEC6-9ACA-DD4F-9037-01BB3A0DF4D2}"/>
                </a:ext>
              </a:extLst>
            </p:cNvPr>
            <p:cNvCxnSpPr>
              <a:cxnSpLocks/>
            </p:cNvCxnSpPr>
            <p:nvPr/>
          </p:nvCxnSpPr>
          <p:spPr>
            <a:xfrm>
              <a:off x="3958123" y="2765499"/>
              <a:ext cx="483197" cy="176939"/>
            </a:xfrm>
            <a:prstGeom prst="line">
              <a:avLst/>
            </a:prstGeom>
            <a:ln w="381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493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A61899-F1DC-5F43-A63D-C72F05AE22D4}"/>
              </a:ext>
            </a:extLst>
          </p:cNvPr>
          <p:cNvSpPr txBox="1">
            <a:spLocks/>
          </p:cNvSpPr>
          <p:nvPr/>
        </p:nvSpPr>
        <p:spPr>
          <a:xfrm>
            <a:off x="838200" y="637200"/>
            <a:ext cx="10515600" cy="61560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b="1" dirty="0">
                <a:solidFill>
                  <a:srgbClr val="E7C800"/>
                </a:solidFill>
                <a:latin typeface="Arial" panose="020B0604020202020204" pitchFamily="34" charset="0"/>
                <a:cs typeface="Arial" panose="020B0604020202020204" pitchFamily="34" charset="0"/>
              </a:rPr>
              <a:t>Activity – SWOT Analysis</a:t>
            </a:r>
            <a:endParaRPr lang="en-US" sz="3500" dirty="0">
              <a:solidFill>
                <a:srgbClr val="E7C800"/>
              </a:solidFill>
              <a:latin typeface="Arial" panose="020B0604020202020204" pitchFamily="34" charset="0"/>
              <a:cs typeface="Arial" panose="020B0604020202020204" pitchFamily="34" charset="0"/>
            </a:endParaRPr>
          </a:p>
        </p:txBody>
      </p:sp>
      <p:sp>
        <p:nvSpPr>
          <p:cNvPr id="5" name="Content Placeholder 6">
            <a:extLst>
              <a:ext uri="{FF2B5EF4-FFF2-40B4-BE49-F238E27FC236}">
                <a16:creationId xmlns:a16="http://schemas.microsoft.com/office/drawing/2014/main" id="{E528753C-F0EA-7D42-8E83-329E88ED8529}"/>
              </a:ext>
            </a:extLst>
          </p:cNvPr>
          <p:cNvSpPr txBox="1">
            <a:spLocks/>
          </p:cNvSpPr>
          <p:nvPr/>
        </p:nvSpPr>
        <p:spPr>
          <a:xfrm>
            <a:off x="838200" y="1587728"/>
            <a:ext cx="397872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600"/>
              </a:spcBef>
            </a:pPr>
            <a:r>
              <a:rPr lang="en-GB" sz="2800" dirty="0">
                <a:latin typeface="Arial" panose="020B0604020202020204" pitchFamily="34" charset="0"/>
                <a:cs typeface="Arial" panose="020B0604020202020204" pitchFamily="34" charset="0"/>
              </a:rPr>
              <a:t>Carry out a </a:t>
            </a:r>
            <a:r>
              <a:rPr lang="en-GB" sz="2800" b="1" dirty="0">
                <a:latin typeface="Arial" panose="020B0604020202020204" pitchFamily="34" charset="0"/>
                <a:cs typeface="Arial" panose="020B0604020202020204" pitchFamily="34" charset="0"/>
              </a:rPr>
              <a:t>SWOT</a:t>
            </a:r>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analysis</a:t>
            </a:r>
            <a:r>
              <a:rPr lang="en-GB" sz="2800" dirty="0">
                <a:latin typeface="Arial" panose="020B0604020202020204" pitchFamily="34" charset="0"/>
                <a:cs typeface="Arial" panose="020B0604020202020204" pitchFamily="34" charset="0"/>
              </a:rPr>
              <a:t> for the farmer. </a:t>
            </a:r>
          </a:p>
          <a:p>
            <a:pPr algn="l">
              <a:lnSpc>
                <a:spcPct val="110000"/>
              </a:lnSpc>
              <a:spcBef>
                <a:spcPts val="0"/>
              </a:spcBef>
            </a:pPr>
            <a:endParaRPr lang="en-GB" sz="2800" dirty="0">
              <a:latin typeface="Arial" panose="020B0604020202020204" pitchFamily="34" charset="0"/>
              <a:cs typeface="Arial" panose="020B0604020202020204" pitchFamily="34" charset="0"/>
            </a:endParaRPr>
          </a:p>
          <a:p>
            <a:pPr algn="l">
              <a:lnSpc>
                <a:spcPct val="110000"/>
              </a:lnSpc>
              <a:spcBef>
                <a:spcPts val="0"/>
              </a:spcBef>
            </a:pPr>
            <a:r>
              <a:rPr lang="en-GB" sz="2800" dirty="0">
                <a:latin typeface="Arial" panose="020B0604020202020204" pitchFamily="34" charset="0"/>
                <a:cs typeface="Arial" panose="020B0604020202020204" pitchFamily="34" charset="0"/>
              </a:rPr>
              <a:t>Include the strengths, weaknesses, opportunities and threats of buying a robotic </a:t>
            </a:r>
            <a:r>
              <a:rPr lang="en-GB" sz="2800" dirty="0" err="1">
                <a:latin typeface="Arial" panose="020B0604020202020204" pitchFamily="34" charset="0"/>
                <a:cs typeface="Arial" panose="020B0604020202020204" pitchFamily="34" charset="0"/>
              </a:rPr>
              <a:t>milker</a:t>
            </a:r>
            <a:r>
              <a:rPr lang="en-GB" sz="2800" dirty="0">
                <a:latin typeface="Arial" panose="020B0604020202020204" pitchFamily="34" charset="0"/>
                <a:cs typeface="Arial" panose="020B0604020202020204" pitchFamily="34" charset="0"/>
              </a:rPr>
              <a:t> or rotary dairy.</a:t>
            </a:r>
          </a:p>
          <a:p>
            <a:endParaRPr lang="en-GB" dirty="0"/>
          </a:p>
        </p:txBody>
      </p:sp>
      <p:graphicFrame>
        <p:nvGraphicFramePr>
          <p:cNvPr id="6" name="Table 4">
            <a:extLst>
              <a:ext uri="{FF2B5EF4-FFF2-40B4-BE49-F238E27FC236}">
                <a16:creationId xmlns:a16="http://schemas.microsoft.com/office/drawing/2014/main" id="{6F4831FA-107A-8E40-8C4E-608F7757088B}"/>
              </a:ext>
            </a:extLst>
          </p:cNvPr>
          <p:cNvGraphicFramePr>
            <a:graphicFrameLocks noGrp="1"/>
          </p:cNvGraphicFramePr>
          <p:nvPr>
            <p:extLst>
              <p:ext uri="{D42A27DB-BD31-4B8C-83A1-F6EECF244321}">
                <p14:modId xmlns:p14="http://schemas.microsoft.com/office/powerpoint/2010/main" val="118402685"/>
              </p:ext>
            </p:extLst>
          </p:nvPr>
        </p:nvGraphicFramePr>
        <p:xfrm>
          <a:off x="5094513" y="1699760"/>
          <a:ext cx="6128658" cy="4061958"/>
        </p:xfrm>
        <a:graphic>
          <a:graphicData uri="http://schemas.openxmlformats.org/drawingml/2006/table">
            <a:tbl>
              <a:tblPr firstRow="1" bandRow="1">
                <a:tableStyleId>{5C22544A-7EE6-4342-B048-85BDC9FD1C3A}</a:tableStyleId>
              </a:tblPr>
              <a:tblGrid>
                <a:gridCol w="3064329">
                  <a:extLst>
                    <a:ext uri="{9D8B030D-6E8A-4147-A177-3AD203B41FA5}">
                      <a16:colId xmlns:a16="http://schemas.microsoft.com/office/drawing/2014/main" val="4288777994"/>
                    </a:ext>
                  </a:extLst>
                </a:gridCol>
                <a:gridCol w="3064329">
                  <a:extLst>
                    <a:ext uri="{9D8B030D-6E8A-4147-A177-3AD203B41FA5}">
                      <a16:colId xmlns:a16="http://schemas.microsoft.com/office/drawing/2014/main" val="382818257"/>
                    </a:ext>
                  </a:extLst>
                </a:gridCol>
              </a:tblGrid>
              <a:tr h="549702">
                <a:tc>
                  <a:txBody>
                    <a:bodyPr/>
                    <a:lstStyle/>
                    <a:p>
                      <a:pPr algn="ctr"/>
                      <a:r>
                        <a:rPr lang="en-US" sz="2500" dirty="0">
                          <a:solidFill>
                            <a:schemeClr val="tx1"/>
                          </a:solidFill>
                          <a:latin typeface="Arial" panose="020B0604020202020204" pitchFamily="34" charset="0"/>
                          <a:cs typeface="Arial" panose="020B0604020202020204" pitchFamily="34" charset="0"/>
                        </a:rPr>
                        <a:t>Strengths</a:t>
                      </a:r>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0E6E7"/>
                    </a:solidFill>
                  </a:tcPr>
                </a:tc>
                <a:tc>
                  <a:txBody>
                    <a:bodyPr/>
                    <a:lstStyle/>
                    <a:p>
                      <a:pPr algn="ctr"/>
                      <a:r>
                        <a:rPr lang="en-US" sz="2500" dirty="0">
                          <a:solidFill>
                            <a:schemeClr val="tx1"/>
                          </a:solidFill>
                          <a:latin typeface="Arial" panose="020B0604020202020204" pitchFamily="34" charset="0"/>
                          <a:cs typeface="Arial" panose="020B0604020202020204" pitchFamily="34" charset="0"/>
                        </a:rPr>
                        <a:t>Weaknesses</a:t>
                      </a:r>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8EFC9"/>
                    </a:solidFill>
                  </a:tcPr>
                </a:tc>
                <a:extLst>
                  <a:ext uri="{0D108BD9-81ED-4DB2-BD59-A6C34878D82A}">
                    <a16:rowId xmlns:a16="http://schemas.microsoft.com/office/drawing/2014/main" val="1842799553"/>
                  </a:ext>
                </a:extLst>
              </a:tr>
              <a:tr h="1471184">
                <a:tc>
                  <a:txBody>
                    <a:bodyPr/>
                    <a:lstStyle/>
                    <a:p>
                      <a:pPr algn="ctr"/>
                      <a:endParaRPr lang="en-US" sz="1900" dirty="0"/>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900" dirty="0"/>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4208464"/>
                  </a:ext>
                </a:extLst>
              </a:tr>
              <a:tr h="549702">
                <a:tc>
                  <a:txBody>
                    <a:bodyPr/>
                    <a:lstStyle/>
                    <a:p>
                      <a:pPr algn="ctr"/>
                      <a:r>
                        <a:rPr lang="en-US" sz="2500" b="1" dirty="0">
                          <a:solidFill>
                            <a:schemeClr val="tx1"/>
                          </a:solidFill>
                          <a:latin typeface="Arial" panose="020B0604020202020204" pitchFamily="34" charset="0"/>
                          <a:cs typeface="Arial" panose="020B0604020202020204" pitchFamily="34" charset="0"/>
                        </a:rPr>
                        <a:t>Opportunities</a:t>
                      </a:r>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0E6E7"/>
                    </a:solidFill>
                  </a:tcPr>
                </a:tc>
                <a:tc>
                  <a:txBody>
                    <a:bodyPr/>
                    <a:lstStyle/>
                    <a:p>
                      <a:pPr algn="ctr"/>
                      <a:r>
                        <a:rPr lang="en-US" sz="2500" b="1" dirty="0">
                          <a:solidFill>
                            <a:schemeClr val="tx1"/>
                          </a:solidFill>
                          <a:latin typeface="Arial" panose="020B0604020202020204" pitchFamily="34" charset="0"/>
                          <a:cs typeface="Arial" panose="020B0604020202020204" pitchFamily="34" charset="0"/>
                        </a:rPr>
                        <a:t>Threats</a:t>
                      </a:r>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8EFC9"/>
                    </a:solidFill>
                  </a:tcPr>
                </a:tc>
                <a:extLst>
                  <a:ext uri="{0D108BD9-81ED-4DB2-BD59-A6C34878D82A}">
                    <a16:rowId xmlns:a16="http://schemas.microsoft.com/office/drawing/2014/main" val="4011653745"/>
                  </a:ext>
                </a:extLst>
              </a:tr>
              <a:tr h="1491370">
                <a:tc>
                  <a:txBody>
                    <a:bodyPr/>
                    <a:lstStyle/>
                    <a:p>
                      <a:endParaRPr lang="en-US" sz="1900" dirty="0"/>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lang="en-US" sz="1900" dirty="0"/>
                    </a:p>
                  </a:txBody>
                  <a:tcPr marL="95301" marR="95301" marT="47650" marB="4765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2536568"/>
                  </a:ext>
                </a:extLst>
              </a:tr>
            </a:tbl>
          </a:graphicData>
        </a:graphic>
      </p:graphicFrame>
    </p:spTree>
    <p:extLst>
      <p:ext uri="{BB962C8B-B14F-4D97-AF65-F5344CB8AC3E}">
        <p14:creationId xmlns:p14="http://schemas.microsoft.com/office/powerpoint/2010/main" val="157095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546193587BFF49A2E1DA8B46E26A0B" ma:contentTypeVersion="10" ma:contentTypeDescription="Create a new document." ma:contentTypeScope="" ma:versionID="894fc850d489571c195bd17772b4ce9e">
  <xsd:schema xmlns:xsd="http://www.w3.org/2001/XMLSchema" xmlns:xs="http://www.w3.org/2001/XMLSchema" xmlns:p="http://schemas.microsoft.com/office/2006/metadata/properties" xmlns:ns2="75fe370f-3d0a-4208-9b1a-4bd0b7fff9cb" xmlns:ns3="c5d2923e-c8a7-4b3a-beb8-643bd3e04610" targetNamespace="http://schemas.microsoft.com/office/2006/metadata/properties" ma:root="true" ma:fieldsID="667021cba022c093d0132420f722a641" ns2:_="" ns3:_="">
    <xsd:import namespace="75fe370f-3d0a-4208-9b1a-4bd0b7fff9cb"/>
    <xsd:import namespace="c5d2923e-c8a7-4b3a-beb8-643bd3e046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e370f-3d0a-4208-9b1a-4bd0b7fff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2923e-c8a7-4b3a-beb8-643bd3e046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0D51A-AD6E-4E64-8A8C-9E4D6E34C886}">
  <ds:schemaRefs>
    <ds:schemaRef ds:uri="75fe370f-3d0a-4208-9b1a-4bd0b7fff9cb"/>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purl.org/dc/dcmitype/"/>
    <ds:schemaRef ds:uri="http://purl.org/dc/elements/1.1/"/>
    <ds:schemaRef ds:uri="http://schemas.openxmlformats.org/package/2006/metadata/core-properties"/>
    <ds:schemaRef ds:uri="c5d2923e-c8a7-4b3a-beb8-643bd3e04610"/>
  </ds:schemaRefs>
</ds:datastoreItem>
</file>

<file path=customXml/itemProps2.xml><?xml version="1.0" encoding="utf-8"?>
<ds:datastoreItem xmlns:ds="http://schemas.openxmlformats.org/officeDocument/2006/customXml" ds:itemID="{DF86D9BF-6E27-4244-B4E9-CA199BEA7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e370f-3d0a-4208-9b1a-4bd0b7fff9cb"/>
    <ds:schemaRef ds:uri="c5d2923e-c8a7-4b3a-beb8-643bd3e04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DF9214-4C10-480B-81EA-E7D3CCFB4E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612</TotalTime>
  <Words>625</Words>
  <Application>Microsoft Macintosh PowerPoint</Application>
  <PresentationFormat>Widescreen</PresentationFormat>
  <Paragraphs>58</Paragraphs>
  <Slides>9</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1_Office Theme</vt:lpstr>
      <vt:lpstr>PowerPoint Presentation</vt:lpstr>
      <vt:lpstr>Learning Intentions</vt:lpstr>
      <vt:lpstr>PowerPoint Presentation</vt:lpstr>
      <vt:lpstr>PowerPoint Presentation</vt:lpstr>
      <vt:lpstr>PowerPoint Presentation</vt:lpstr>
      <vt:lpstr>Discuss</vt:lpstr>
      <vt:lpstr>Technology on a Farm</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Julie Gray</dc:creator>
  <cp:lastModifiedBy>Christine McVeigh</cp:lastModifiedBy>
  <cp:revision>129</cp:revision>
  <dcterms:created xsi:type="dcterms:W3CDTF">2021-08-03T10:58:58Z</dcterms:created>
  <dcterms:modified xsi:type="dcterms:W3CDTF">2021-11-03T13:38:46Z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0x0101006F546193587BFF49A2E1DA8B46E26A0B</vt:lpwstr>
  </property>
</Properties>
</file>